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293" r:id="rId4"/>
    <p:sldId id="291" r:id="rId5"/>
    <p:sldId id="283" r:id="rId6"/>
    <p:sldId id="29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AIa89MmMOcnlN5HEfJAZVCUla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3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getpostman.com/download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8640" y="2583000"/>
            <a:ext cx="659412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-76320" y="6019920"/>
            <a:ext cx="4079520" cy="68544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3720" y="6100920"/>
            <a:ext cx="355356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Restful API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IMPLEMENTASI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A595A-4428-485C-AB45-373C49E12906}"/>
              </a:ext>
            </a:extLst>
          </p:cNvPr>
          <p:cNvSpPr txBox="1"/>
          <p:nvPr/>
        </p:nvSpPr>
        <p:spPr>
          <a:xfrm>
            <a:off x="309986" y="1291805"/>
            <a:ext cx="1147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adminController.js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58C72-18B1-4FF1-879D-59E47F984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2" y="1819875"/>
            <a:ext cx="8685817" cy="37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6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IMPLEMENTASI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A595A-4428-485C-AB45-373C49E12906}"/>
              </a:ext>
            </a:extLst>
          </p:cNvPr>
          <p:cNvSpPr txBox="1"/>
          <p:nvPr/>
        </p:nvSpPr>
        <p:spPr>
          <a:xfrm>
            <a:off x="309986" y="1291805"/>
            <a:ext cx="1147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adminController.js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90E22-E1BB-49AD-9E18-8A6A391CA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0" y="1808205"/>
            <a:ext cx="9654517" cy="30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7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TESTING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A595A-4428-485C-AB45-373C49E12906}"/>
              </a:ext>
            </a:extLst>
          </p:cNvPr>
          <p:cNvSpPr txBox="1"/>
          <p:nvPr/>
        </p:nvSpPr>
        <p:spPr>
          <a:xfrm>
            <a:off x="309986" y="1291805"/>
            <a:ext cx="1147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D" sz="2400" dirty="0"/>
              <a:t>Download postman </a:t>
            </a:r>
            <a:r>
              <a:rPr lang="en-ID" sz="2400" dirty="0">
                <a:hlinkClick r:id="rId4"/>
              </a:rPr>
              <a:t>https://www.getpostman.com/downloads/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5ABDB-FFA8-4D3D-B90E-325250A5E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72" y="1753470"/>
            <a:ext cx="10571822" cy="45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TESTING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A595A-4428-485C-AB45-373C49E12906}"/>
              </a:ext>
            </a:extLst>
          </p:cNvPr>
          <p:cNvSpPr txBox="1"/>
          <p:nvPr/>
        </p:nvSpPr>
        <p:spPr>
          <a:xfrm>
            <a:off x="309986" y="1291805"/>
            <a:ext cx="1147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2. Testing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3F0A-97B5-431D-A145-A0D4FE2B4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85" y="1796779"/>
            <a:ext cx="10781753" cy="33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TESTING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A595A-4428-485C-AB45-373C49E12906}"/>
              </a:ext>
            </a:extLst>
          </p:cNvPr>
          <p:cNvSpPr txBox="1"/>
          <p:nvPr/>
        </p:nvSpPr>
        <p:spPr>
          <a:xfrm>
            <a:off x="309986" y="1291805"/>
            <a:ext cx="1147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3. Testing 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114E4-5F50-40C2-B136-CC87A9972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05" y="1753469"/>
            <a:ext cx="11229750" cy="29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TESTING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A595A-4428-485C-AB45-373C49E12906}"/>
              </a:ext>
            </a:extLst>
          </p:cNvPr>
          <p:cNvSpPr txBox="1"/>
          <p:nvPr/>
        </p:nvSpPr>
        <p:spPr>
          <a:xfrm>
            <a:off x="309986" y="1291805"/>
            <a:ext cx="1147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4. Testing 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AD776-BC5F-46A9-B7C0-95C746F1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05" y="1753469"/>
            <a:ext cx="11323860" cy="14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0" y="335520"/>
            <a:ext cx="4361400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RESTFUL API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5861-A2F2-4883-8AD9-39C398CE8171}"/>
              </a:ext>
            </a:extLst>
          </p:cNvPr>
          <p:cNvSpPr txBox="1"/>
          <p:nvPr/>
        </p:nvSpPr>
        <p:spPr>
          <a:xfrm>
            <a:off x="-38882" y="2721391"/>
            <a:ext cx="12211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APA ITU API ?</a:t>
            </a:r>
          </a:p>
        </p:txBody>
      </p:sp>
    </p:spTree>
    <p:extLst>
      <p:ext uri="{BB962C8B-B14F-4D97-AF65-F5344CB8AC3E}">
        <p14:creationId xmlns:p14="http://schemas.microsoft.com/office/powerpoint/2010/main" val="208791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0" y="335520"/>
            <a:ext cx="4361400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RESTFUL API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5861-A2F2-4883-8AD9-39C398CE8171}"/>
              </a:ext>
            </a:extLst>
          </p:cNvPr>
          <p:cNvSpPr txBox="1"/>
          <p:nvPr/>
        </p:nvSpPr>
        <p:spPr>
          <a:xfrm>
            <a:off x="73605" y="1431720"/>
            <a:ext cx="1221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i="1" dirty="0"/>
              <a:t>API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singkatan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b="1" dirty="0"/>
              <a:t>Application Programming Interface</a:t>
            </a:r>
            <a:r>
              <a:rPr lang="en-ID" sz="2400" dirty="0"/>
              <a:t>, dan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i="1" dirty="0"/>
              <a:t>developer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mengintegrasikan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berbeda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bersamaan</a:t>
            </a:r>
            <a:r>
              <a:rPr lang="en-ID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47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17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0" y="335520"/>
            <a:ext cx="4361400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RESTFUL API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E26C2-68C7-47E4-BDB7-26DDDCA7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002"/>
            <a:ext cx="12192000" cy="4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0" y="335520"/>
            <a:ext cx="4361400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RESTFUL API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5861-A2F2-4883-8AD9-39C398CE8171}"/>
              </a:ext>
            </a:extLst>
          </p:cNvPr>
          <p:cNvSpPr txBox="1"/>
          <p:nvPr/>
        </p:nvSpPr>
        <p:spPr>
          <a:xfrm>
            <a:off x="-38882" y="2721391"/>
            <a:ext cx="12211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APA ITU RESTFUL ?</a:t>
            </a:r>
          </a:p>
        </p:txBody>
      </p:sp>
    </p:spTree>
    <p:extLst>
      <p:ext uri="{BB962C8B-B14F-4D97-AF65-F5344CB8AC3E}">
        <p14:creationId xmlns:p14="http://schemas.microsoft.com/office/powerpoint/2010/main" val="244827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0" y="335520"/>
            <a:ext cx="4361400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RESTFUL API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5861-A2F2-4883-8AD9-39C398CE8171}"/>
              </a:ext>
            </a:extLst>
          </p:cNvPr>
          <p:cNvSpPr txBox="1"/>
          <p:nvPr/>
        </p:nvSpPr>
        <p:spPr>
          <a:xfrm>
            <a:off x="337488" y="1463349"/>
            <a:ext cx="1147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REST (</a:t>
            </a:r>
            <a:r>
              <a:rPr lang="en-ID" sz="2400" i="1" dirty="0" err="1"/>
              <a:t>REpresentational</a:t>
            </a:r>
            <a:r>
              <a:rPr lang="en-ID" sz="2400" i="1" dirty="0"/>
              <a:t> State Transfer</a:t>
            </a:r>
            <a:r>
              <a:rPr lang="en-ID" sz="2400" dirty="0"/>
              <a:t>)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standar</a:t>
            </a:r>
            <a:r>
              <a:rPr lang="en-ID" sz="2400" dirty="0"/>
              <a:t> </a:t>
            </a:r>
            <a:r>
              <a:rPr lang="en-ID" sz="2400" dirty="0" err="1"/>
              <a:t>arsitektur</a:t>
            </a:r>
            <a:r>
              <a:rPr lang="en-ID" sz="2400" dirty="0"/>
              <a:t> </a:t>
            </a:r>
            <a:r>
              <a:rPr lang="en-ID" sz="2400" dirty="0" err="1"/>
              <a:t>komunikasi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web yang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diterapkan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web.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2ECB1-161A-4B35-B04F-4601B37D398B}"/>
              </a:ext>
            </a:extLst>
          </p:cNvPr>
          <p:cNvSpPr txBox="1"/>
          <p:nvPr/>
        </p:nvSpPr>
        <p:spPr>
          <a:xfrm>
            <a:off x="337488" y="2673837"/>
            <a:ext cx="1147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HTTP yang </a:t>
            </a:r>
            <a:r>
              <a:rPr lang="en-ID" sz="2400" dirty="0" err="1"/>
              <a:t>umum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arsitektur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REST.</a:t>
            </a:r>
          </a:p>
          <a:p>
            <a:r>
              <a:rPr lang="en-ID" sz="2400" b="1" dirty="0"/>
              <a:t>GET</a:t>
            </a:r>
            <a:r>
              <a:rPr lang="en-ID" sz="2400" dirty="0"/>
              <a:t>,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akses</a:t>
            </a:r>
            <a:r>
              <a:rPr lang="en-ID" sz="2400" dirty="0"/>
              <a:t> </a:t>
            </a:r>
            <a:r>
              <a:rPr lang="en-ID" sz="2400" dirty="0" err="1"/>
              <a:t>baca</a:t>
            </a:r>
            <a:r>
              <a:rPr lang="en-ID" sz="2400" dirty="0"/>
              <a:t> pada </a:t>
            </a:r>
            <a:r>
              <a:rPr lang="en-ID" sz="2400" i="1" dirty="0"/>
              <a:t>resource</a:t>
            </a:r>
            <a:r>
              <a:rPr lang="en-ID" sz="2400" dirty="0"/>
              <a:t> </a:t>
            </a:r>
          </a:p>
          <a:p>
            <a:r>
              <a:rPr lang="en-ID" sz="2400" b="1" dirty="0"/>
              <a:t>PUT</a:t>
            </a:r>
            <a:r>
              <a:rPr lang="en-ID" sz="2400" dirty="0"/>
              <a:t>,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menciptakan</a:t>
            </a:r>
            <a:r>
              <a:rPr lang="en-ID" sz="2400" dirty="0"/>
              <a:t> </a:t>
            </a:r>
            <a:r>
              <a:rPr lang="en-ID" sz="2400" i="1" dirty="0"/>
              <a:t>resource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endParaRPr lang="en-ID" sz="2400" dirty="0"/>
          </a:p>
          <a:p>
            <a:r>
              <a:rPr lang="en-ID" sz="2400" b="1" dirty="0"/>
              <a:t>DELETE,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menghapus</a:t>
            </a:r>
            <a:r>
              <a:rPr lang="en-ID" sz="2400" dirty="0"/>
              <a:t> </a:t>
            </a:r>
            <a:r>
              <a:rPr lang="en-ID" sz="2400" i="1" dirty="0"/>
              <a:t>resource</a:t>
            </a:r>
            <a:r>
              <a:rPr lang="en-ID" sz="2400" dirty="0"/>
              <a:t> </a:t>
            </a:r>
          </a:p>
          <a:p>
            <a:r>
              <a:rPr lang="en-ID" sz="2400" b="1" dirty="0"/>
              <a:t>POST,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memperbarui</a:t>
            </a:r>
            <a:r>
              <a:rPr lang="en-ID" sz="2400" dirty="0"/>
              <a:t> </a:t>
            </a:r>
            <a:r>
              <a:rPr lang="en-ID" sz="2400" i="1" dirty="0"/>
              <a:t>resource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i="1" dirty="0"/>
              <a:t>resource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5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0" y="335520"/>
            <a:ext cx="4361400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RESTFUL API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9A42F-A16E-4863-AEE9-122AC2BFB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3" y="1123076"/>
            <a:ext cx="11428571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IMPLEMENTASI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4DAEF6-B83B-454E-BAAE-6467347C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40498"/>
              </p:ext>
            </p:extLst>
          </p:nvPr>
        </p:nvGraphicFramePr>
        <p:xfrm>
          <a:off x="1091842" y="2045857"/>
          <a:ext cx="10022626" cy="335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875">
                  <a:extLst>
                    <a:ext uri="{9D8B030D-6E8A-4147-A177-3AD203B41FA5}">
                      <a16:colId xmlns:a16="http://schemas.microsoft.com/office/drawing/2014/main" val="3209130451"/>
                    </a:ext>
                  </a:extLst>
                </a:gridCol>
                <a:gridCol w="3340875">
                  <a:extLst>
                    <a:ext uri="{9D8B030D-6E8A-4147-A177-3AD203B41FA5}">
                      <a16:colId xmlns:a16="http://schemas.microsoft.com/office/drawing/2014/main" val="100401745"/>
                    </a:ext>
                  </a:extLst>
                </a:gridCol>
                <a:gridCol w="3340876">
                  <a:extLst>
                    <a:ext uri="{9D8B030D-6E8A-4147-A177-3AD203B41FA5}">
                      <a16:colId xmlns:a16="http://schemas.microsoft.com/office/drawing/2014/main" val="1674208329"/>
                    </a:ext>
                  </a:extLst>
                </a:gridCol>
              </a:tblGrid>
              <a:tr h="55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Endpoint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0053"/>
                  </a:ext>
                </a:extLst>
              </a:tr>
              <a:tr h="55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GET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/murid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 murid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360008"/>
                  </a:ext>
                </a:extLst>
              </a:tr>
              <a:tr h="55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GET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/murid/:id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 Murid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22398"/>
                  </a:ext>
                </a:extLst>
              </a:tr>
              <a:tr h="55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POST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/murid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Buat</a:t>
                      </a:r>
                      <a:r>
                        <a:rPr lang="en-US" sz="2400" dirty="0"/>
                        <a:t> Data Murid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050591"/>
                  </a:ext>
                </a:extLst>
              </a:tr>
              <a:tr h="55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PUT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/murid/:id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Ubah</a:t>
                      </a:r>
                      <a:r>
                        <a:rPr lang="en-US" sz="2400" dirty="0"/>
                        <a:t> Data Murid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630492"/>
                  </a:ext>
                </a:extLst>
              </a:tr>
              <a:tr h="55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DELETE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/murid/:id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Hapus</a:t>
                      </a:r>
                      <a:r>
                        <a:rPr lang="en-US" sz="2400" dirty="0"/>
                        <a:t> Data Murid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73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1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6220497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IMPLEMENTASI API NODE JS</a:t>
              </a:r>
              <a:endParaRPr lang="en-US" spc="-1" dirty="0"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D3244-8787-42B0-8D8D-711DC605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90" y="2045858"/>
            <a:ext cx="11423138" cy="2161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A595A-4428-485C-AB45-373C49E12906}"/>
              </a:ext>
            </a:extLst>
          </p:cNvPr>
          <p:cNvSpPr txBox="1"/>
          <p:nvPr/>
        </p:nvSpPr>
        <p:spPr>
          <a:xfrm>
            <a:off x="309986" y="1291805"/>
            <a:ext cx="1147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Router.js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45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193</Words>
  <Application>Microsoft Office PowerPoint</Application>
  <PresentationFormat>Widescreen</PresentationFormat>
  <Paragraphs>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NUZAVA</dc:creator>
  <cp:lastModifiedBy>rotri1719@gmail.com</cp:lastModifiedBy>
  <cp:revision>8</cp:revision>
  <dcterms:modified xsi:type="dcterms:W3CDTF">2019-10-31T13:44:10Z</dcterms:modified>
</cp:coreProperties>
</file>