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2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3.xml"/><Relationship Id="rId5" Type="http://schemas.openxmlformats.org/officeDocument/2006/relationships/notesMaster" Target="notesMasters/notesMaster1.xml"/><Relationship Id="rId12" Type="http://schemas.openxmlformats.org/officeDocument/2006/relationships/slide" Target="slides/slide7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5" Type="http://schemas.openxmlformats.org/officeDocument/2006/relationships/slide" Target="slides/slide10.xml"/><Relationship Id="rId11" Type="http://schemas.openxmlformats.org/officeDocument/2006/relationships/slide" Target="slides/slide6.xml"/><Relationship Id="rId14" Type="http://schemas.openxmlformats.org/officeDocument/2006/relationships/slide" Target="slides/slide9.xml"/><Relationship Id="rId7" Type="http://schemas.openxmlformats.org/officeDocument/2006/relationships/slide" Target="slides/slide2.xml"/><Relationship Id="rId2" Type="http://schemas.openxmlformats.org/officeDocument/2006/relationships/presProps" Target="presProps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7" Type="http://schemas.openxmlformats.org/officeDocument/2006/relationships/slide" Target="slides/slide12.xml"/><Relationship Id="rId4" Type="http://schemas.openxmlformats.org/officeDocument/2006/relationships/slideMaster" Target="slideMasters/slideMaster2.xml"/><Relationship Id="rId3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1" Type="http://schemas.openxmlformats.org/officeDocument/2006/relationships/theme" Target="theme/them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3d66f210a_0_11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73d66f210a_0_11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3d66f210a_0_21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73d66f210a_0_21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3d66f210a_0_34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73d66f210a_0_34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3d66f210a_0_43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73d66f210a_0_43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3d66f210a_0_52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73d66f210a_0_52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3d66f210a_0_62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73d66f210a_0_62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3d66f210a_0_0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73d66f210a_0_0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4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2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2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3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4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2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1" name="Google Shape;11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3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jp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jpg"/><Relationship Id="rId6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640" y="2583000"/>
            <a:ext cx="6594120" cy="1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-76320" y="6019920"/>
            <a:ext cx="4079520" cy="68544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63720" y="6100920"/>
            <a:ext cx="355356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Babastudio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73d66f210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73d66f210a_0_11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73d66f210a_0_11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73d66f210a_0_11"/>
          <p:cNvSpPr txBox="1"/>
          <p:nvPr/>
        </p:nvSpPr>
        <p:spPr>
          <a:xfrm>
            <a:off x="1689841" y="1020717"/>
            <a:ext cx="77439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100"/>
              <a:t>pada router.js</a:t>
            </a:r>
            <a:endParaRPr b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73d66f210a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00" y="1871375"/>
            <a:ext cx="11229325" cy="4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73d66f210a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73d66f210a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73d66f210a_0_21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73d66f210a_0_21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73d66f210a_0_21"/>
          <p:cNvSpPr txBox="1"/>
          <p:nvPr/>
        </p:nvSpPr>
        <p:spPr>
          <a:xfrm>
            <a:off x="1689841" y="1020717"/>
            <a:ext cx="77439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100"/>
              <a:t>pada controller</a:t>
            </a:r>
            <a:endParaRPr b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73d66f210a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73d66f210a_0_21"/>
          <p:cNvPicPr preferRelativeResize="0"/>
          <p:nvPr/>
        </p:nvPicPr>
        <p:blipFill rotWithShape="1">
          <a:blip r:embed="rId5">
            <a:alphaModFix/>
          </a:blip>
          <a:srcRect b="56297" l="0" r="0" t="13216"/>
          <a:stretch/>
        </p:blipFill>
        <p:spPr>
          <a:xfrm>
            <a:off x="2030639" y="1806000"/>
            <a:ext cx="8130100" cy="44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73d66f210a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73d66f210a_0_34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73d66f210a_0_34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Bcrypt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73d66f210a_0_34"/>
          <p:cNvSpPr txBox="1"/>
          <p:nvPr/>
        </p:nvSpPr>
        <p:spPr>
          <a:xfrm>
            <a:off x="2605500" y="2658975"/>
            <a:ext cx="6981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7200"/>
              <a:t>Apa Itu Bcrypt ?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73d66f210a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73d66f210a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73d66f210a_0_43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73d66f210a_0_43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Bcrypt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73d66f210a_0_43"/>
          <p:cNvSpPr txBox="1"/>
          <p:nvPr/>
        </p:nvSpPr>
        <p:spPr>
          <a:xfrm>
            <a:off x="1135375" y="2506650"/>
            <a:ext cx="102345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/>
              <a:t>npm install bcrypt --save</a:t>
            </a:r>
            <a:endParaRPr sz="7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sz="7200"/>
          </a:p>
        </p:txBody>
      </p:sp>
      <p:pic>
        <p:nvPicPr>
          <p:cNvPr id="236" name="Google Shape;236;g73d66f210a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73d66f210a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73d66f210a_0_52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73d66f210a_0_52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Bcrypt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73d66f210a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73d66f210a_0_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0185" y="2109266"/>
            <a:ext cx="10643017" cy="263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73d66f210a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73d66f210a_0_62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73d66f210a_0_62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Bcrypt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73d66f210a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73d66f210a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9050" y="1619651"/>
            <a:ext cx="10791858" cy="39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</a:rPr>
              <a:t>Authentication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1645200" y="2631388"/>
            <a:ext cx="89010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 itu AUTH ?</a:t>
            </a:r>
            <a:endParaRPr b="1" i="0" sz="8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1645492" y="4428226"/>
            <a:ext cx="89010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JWT</a:t>
            </a:r>
            <a:endParaRPr b="1" i="0" sz="8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7825" y="1241913"/>
            <a:ext cx="3075726" cy="307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</a:rPr>
              <a:t>Authentication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70150" y="1437351"/>
            <a:ext cx="109293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en-US" sz="4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JWT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AutoNum type="arabicPeriod"/>
            </a:pPr>
            <a:r>
              <a:rPr b="0" i="0" lang="en-US" sz="4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plugin/library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npm i --s jsonwebtoken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AutoNum type="arabicPeriod"/>
            </a:pPr>
            <a:r>
              <a:rPr b="0" i="0" lang="en-US" sz="4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Pada router.js ubah /login menjadi / &amp; / menjadi /dashboard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</a:rPr>
              <a:t>Authentication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631050" y="1264268"/>
            <a:ext cx="109293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Tugas tambahan nilai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Dari form login yang sudah di buat. Buatlah proses login dengan ketentuan: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collections user (username, email, password)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Isi collections tersebut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Jika username &amp; password sesuai dengan database maka: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-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 200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-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data user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</a:rPr>
              <a:t>Authentication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5">
            <a:alphaModFix/>
          </a:blip>
          <a:srcRect b="73516" l="0" r="0" t="0"/>
          <a:stretch/>
        </p:blipFill>
        <p:spPr>
          <a:xfrm>
            <a:off x="273823" y="1292972"/>
            <a:ext cx="9097324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825" y="2525550"/>
            <a:ext cx="11347076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4937389" y="197975"/>
            <a:ext cx="77439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adminController.js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786791" y="5617092"/>
            <a:ext cx="77439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middleware baru auth.js</a:t>
            </a:r>
            <a:endParaRPr b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800" y="1243300"/>
            <a:ext cx="10858725" cy="42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786791" y="5617092"/>
            <a:ext cx="77439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middleware baru auth.js</a:t>
            </a:r>
            <a:endParaRPr b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800" y="1243300"/>
            <a:ext cx="10858725" cy="42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73d66f210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73d66f210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73d66f210a_0_0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73d66f210a_0_0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3d66f210a_0_0"/>
          <p:cNvSpPr txBox="1"/>
          <p:nvPr/>
        </p:nvSpPr>
        <p:spPr>
          <a:xfrm>
            <a:off x="1689841" y="1020717"/>
            <a:ext cx="77439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100"/>
              <a:t>pada router.js</a:t>
            </a:r>
            <a:endParaRPr b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73d66f210a_0_0"/>
          <p:cNvPicPr preferRelativeResize="0"/>
          <p:nvPr/>
        </p:nvPicPr>
        <p:blipFill rotWithShape="1">
          <a:blip r:embed="rId5">
            <a:alphaModFix/>
          </a:blip>
          <a:srcRect b="79675" l="8197" r="0" t="12791"/>
          <a:stretch/>
        </p:blipFill>
        <p:spPr>
          <a:xfrm>
            <a:off x="718327" y="1915600"/>
            <a:ext cx="10991975" cy="141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