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j7gagipFQfH7EPICD4QldrB2zg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Arrow Function</a:t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61e782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Contoh apabila function sebelumnya dijadikan arrow function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Contoh apabila isi function hanya 1 baris bisa tanpa mengunakan kurung kurawal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Contoh apabila hanya terdapat 1 parameter</a:t>
            </a:r>
            <a:endParaRPr/>
          </a:p>
        </p:txBody>
      </p:sp>
      <p:sp>
        <p:nvSpPr>
          <p:cNvPr id="148" name="Google Shape;148;g7a61e7824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98762" y="2582862"/>
              <a:ext cx="6594475" cy="1692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1"/>
          <p:cNvGrpSpPr/>
          <p:nvPr/>
        </p:nvGrpSpPr>
        <p:grpSpPr>
          <a:xfrm>
            <a:off x="-76198" y="6019800"/>
            <a:ext cx="4079788" cy="685800"/>
            <a:chOff x="0" y="5562600"/>
            <a:chExt cx="4572000" cy="685800"/>
          </a:xfrm>
        </p:grpSpPr>
        <p:sp>
          <p:nvSpPr>
            <p:cNvPr id="88" name="Google Shape;88;p1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156936" y="5643890"/>
              <a:ext cx="39826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Babastudio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95" name="Google Shape;9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2"/>
          <p:cNvGrpSpPr/>
          <p:nvPr/>
        </p:nvGrpSpPr>
        <p:grpSpPr>
          <a:xfrm>
            <a:off x="0" y="335520"/>
            <a:ext cx="4937760" cy="685440"/>
            <a:chOff x="0" y="335520"/>
            <a:chExt cx="4937760" cy="685440"/>
          </a:xfrm>
        </p:grpSpPr>
        <p:sp>
          <p:nvSpPr>
            <p:cNvPr id="98" name="Google Shape;98;p2"/>
            <p:cNvSpPr/>
            <p:nvPr/>
          </p:nvSpPr>
          <p:spPr>
            <a:xfrm>
              <a:off x="0" y="335520"/>
              <a:ext cx="4937760" cy="68544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0480" y="411840"/>
              <a:ext cx="43012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4544478" y="5836680"/>
            <a:ext cx="3102804" cy="6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 itu function ?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6714" y="1329654"/>
            <a:ext cx="4198332" cy="419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/>
          <p:cNvGrpSpPr/>
          <p:nvPr/>
        </p:nvGrpSpPr>
        <p:grpSpPr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107" name="Google Shape;10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3"/>
          <p:cNvGrpSpPr/>
          <p:nvPr/>
        </p:nvGrpSpPr>
        <p:grpSpPr>
          <a:xfrm>
            <a:off x="-2" y="335692"/>
            <a:ext cx="5391809" cy="1461195"/>
            <a:chOff x="0" y="5562600"/>
            <a:chExt cx="4572000" cy="1461195"/>
          </a:xfrm>
        </p:grpSpPr>
        <p:sp>
          <p:nvSpPr>
            <p:cNvPr id="110" name="Google Shape;110;p3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55912" y="5638800"/>
              <a:ext cx="3982687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Implementasi Node JS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 txBox="1"/>
          <p:nvPr/>
        </p:nvSpPr>
        <p:spPr>
          <a:xfrm>
            <a:off x="266400" y="1133280"/>
            <a:ext cx="10515240" cy="6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Silahkan buka folder latihan_nodejs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Buat file bernama latihan_function.js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Tulis script berikut ini pada latihan_function.js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4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18" name="Google Shape;11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" name="Google Shape;120;p4"/>
          <p:cNvGrpSpPr/>
          <p:nvPr/>
        </p:nvGrpSpPr>
        <p:grpSpPr>
          <a:xfrm>
            <a:off x="0" y="335520"/>
            <a:ext cx="4937760" cy="685440"/>
            <a:chOff x="0" y="335520"/>
            <a:chExt cx="4937760" cy="685440"/>
          </a:xfrm>
        </p:grpSpPr>
        <p:sp>
          <p:nvSpPr>
            <p:cNvPr id="121" name="Google Shape;121;p4"/>
            <p:cNvSpPr/>
            <p:nvPr/>
          </p:nvSpPr>
          <p:spPr>
            <a:xfrm>
              <a:off x="0" y="335520"/>
              <a:ext cx="4937760" cy="68544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0480" y="411840"/>
              <a:ext cx="43012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3" name="Google Shape;12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9960" y="1210706"/>
            <a:ext cx="8491840" cy="4713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5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pic>
          <p:nvPicPr>
            <p:cNvPr id="129" name="Google Shape;12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760" cy="6857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160" y="6133320"/>
              <a:ext cx="2820240" cy="724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5"/>
          <p:cNvGrpSpPr/>
          <p:nvPr/>
        </p:nvGrpSpPr>
        <p:grpSpPr>
          <a:xfrm>
            <a:off x="0" y="335520"/>
            <a:ext cx="4937760" cy="685440"/>
            <a:chOff x="0" y="335520"/>
            <a:chExt cx="4937760" cy="685440"/>
          </a:xfrm>
        </p:grpSpPr>
        <p:sp>
          <p:nvSpPr>
            <p:cNvPr id="132" name="Google Shape;132;p5"/>
            <p:cNvSpPr/>
            <p:nvPr/>
          </p:nvSpPr>
          <p:spPr>
            <a:xfrm>
              <a:off x="0" y="335520"/>
              <a:ext cx="4937760" cy="68544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60480" y="411840"/>
              <a:ext cx="43012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Function</a:t>
              </a:r>
              <a:endPara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4" name="Google Shape;13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6033" y="1101257"/>
            <a:ext cx="8348383" cy="492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6"/>
          <p:cNvGrpSpPr/>
          <p:nvPr/>
        </p:nvGrpSpPr>
        <p:grpSpPr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140" name="Google Shape;14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p6"/>
          <p:cNvGrpSpPr/>
          <p:nvPr/>
        </p:nvGrpSpPr>
        <p:grpSpPr>
          <a:xfrm>
            <a:off x="-2" y="335692"/>
            <a:ext cx="4460791" cy="685800"/>
            <a:chOff x="0" y="5562600"/>
            <a:chExt cx="4572000" cy="685800"/>
          </a:xfrm>
        </p:grpSpPr>
        <p:sp>
          <p:nvSpPr>
            <p:cNvPr id="143" name="Google Shape;143;p6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"/>
            <p:cNvSpPr txBox="1"/>
            <p:nvPr/>
          </p:nvSpPr>
          <p:spPr>
            <a:xfrm>
              <a:off x="55912" y="5638800"/>
              <a:ext cx="398268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Arrow Function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6"/>
          <p:cNvSpPr txBox="1"/>
          <p:nvPr/>
        </p:nvSpPr>
        <p:spPr>
          <a:xfrm>
            <a:off x="3305814" y="1188075"/>
            <a:ext cx="4614694" cy="29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=&gt;</a:t>
            </a:r>
            <a:endParaRPr b="0" i="0" sz="3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g7a61e78248_0_0"/>
          <p:cNvGrpSpPr/>
          <p:nvPr/>
        </p:nvGrpSpPr>
        <p:grpSpPr>
          <a:xfrm>
            <a:off x="12879" y="0"/>
            <a:ext cx="12192000" cy="6858000"/>
            <a:chOff x="0" y="0"/>
            <a:chExt cx="12192000" cy="6858000"/>
          </a:xfrm>
        </p:grpSpPr>
        <p:pic>
          <p:nvPicPr>
            <p:cNvPr id="151" name="Google Shape;151;g7a61e78248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7" cy="685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g7a61e78248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371239" y="6133474"/>
              <a:ext cx="2820761" cy="7245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g7a61e78248_0_0"/>
          <p:cNvGrpSpPr/>
          <p:nvPr/>
        </p:nvGrpSpPr>
        <p:grpSpPr>
          <a:xfrm>
            <a:off x="-2" y="335692"/>
            <a:ext cx="4460900" cy="685800"/>
            <a:chOff x="0" y="5562600"/>
            <a:chExt cx="4572000" cy="685800"/>
          </a:xfrm>
        </p:grpSpPr>
        <p:sp>
          <p:nvSpPr>
            <p:cNvPr id="154" name="Google Shape;154;g7a61e78248_0_0"/>
            <p:cNvSpPr/>
            <p:nvPr/>
          </p:nvSpPr>
          <p:spPr>
            <a:xfrm>
              <a:off x="0" y="5562600"/>
              <a:ext cx="4572000" cy="685800"/>
            </a:xfrm>
            <a:prstGeom prst="homePlate">
              <a:avLst>
                <a:gd fmla="val 50000" name="adj"/>
              </a:avLst>
            </a:prstGeom>
            <a:solidFill>
              <a:srgbClr val="0071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7a61e78248_0_0"/>
            <p:cNvSpPr txBox="1"/>
            <p:nvPr/>
          </p:nvSpPr>
          <p:spPr>
            <a:xfrm>
              <a:off x="55912" y="5638800"/>
              <a:ext cx="3982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Arrow Function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" name="Google Shape;156;g7a61e7824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374" y="1154725"/>
            <a:ext cx="11619450" cy="21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7a61e78248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375" y="4046373"/>
            <a:ext cx="10012575" cy="5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7a61e78248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375" y="5558239"/>
            <a:ext cx="7959436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7a61e78248_0_0"/>
          <p:cNvSpPr/>
          <p:nvPr/>
        </p:nvSpPr>
        <p:spPr>
          <a:xfrm>
            <a:off x="10852175" y="713750"/>
            <a:ext cx="947700" cy="947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1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160" name="Google Shape;160;g7a61e78248_0_0"/>
          <p:cNvSpPr/>
          <p:nvPr/>
        </p:nvSpPr>
        <p:spPr>
          <a:xfrm>
            <a:off x="8413775" y="5438150"/>
            <a:ext cx="947700" cy="947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3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161" name="Google Shape;161;g7a61e78248_0_0"/>
          <p:cNvSpPr/>
          <p:nvPr/>
        </p:nvSpPr>
        <p:spPr>
          <a:xfrm>
            <a:off x="10547375" y="3837950"/>
            <a:ext cx="947700" cy="9477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2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2019-09-26T14:47:41Z</dcterms:created>
  <dc:creator>rotri1719@gmail.com</dc:creator>
</cp:coreProperties>
</file>