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9tXDV5OCaLAtaCPRui2f7eegJ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/>
              <a:t>‹#›</a:t>
            </a:fld>
            <a:endParaRPr b="0" i="0" sz="11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Synchronous atau berurutan</a:t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Asynchronous atau tidak berurutan</a:t>
            </a:r>
            <a:endParaRPr/>
          </a:p>
        </p:txBody>
      </p:sp>
      <p:sp>
        <p:nvSpPr>
          <p:cNvPr id="194" name="Google Shape;194;p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4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2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2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3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4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2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1" name="Google Shape;11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8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9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1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2"/>
          <p:cNvSpPr txBox="1"/>
          <p:nvPr>
            <p:ph idx="2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2"/>
          <p:cNvSpPr txBox="1"/>
          <p:nvPr>
            <p:ph idx="3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3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3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4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4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4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5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5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6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6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6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6"/>
          <p:cNvSpPr txBox="1"/>
          <p:nvPr>
            <p:ph idx="4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7"/>
          <p:cNvSpPr txBox="1"/>
          <p:nvPr>
            <p:ph idx="2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3" name="Google Shape;163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2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3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9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1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4.jpg"/><Relationship Id="rId6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jpg"/><Relationship Id="rId6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640" y="2583000"/>
            <a:ext cx="6594120" cy="16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/>
          <p:nvPr/>
        </p:nvSpPr>
        <p:spPr>
          <a:xfrm>
            <a:off x="-76320" y="6019920"/>
            <a:ext cx="4079520" cy="68544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"/>
          <p:cNvSpPr/>
          <p:nvPr/>
        </p:nvSpPr>
        <p:spPr>
          <a:xfrm>
            <a:off x="63720" y="6100920"/>
            <a:ext cx="355356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Babastudio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"/>
          <p:cNvSpPr/>
          <p:nvPr/>
        </p:nvSpPr>
        <p:spPr>
          <a:xfrm>
            <a:off x="0" y="335520"/>
            <a:ext cx="4937400" cy="68508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60480" y="411840"/>
            <a:ext cx="430092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Synchronous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398569" y="2341489"/>
            <a:ext cx="12329551" cy="1450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200" u="none" cap="none" strike="noStrike">
                <a:solidFill>
                  <a:srgbClr val="000000"/>
                </a:solidFill>
              </a:rPr>
              <a:t>Apa itu Synchronous? </a:t>
            </a:r>
            <a:endParaRPr sz="9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4120" y="6133320"/>
            <a:ext cx="2820240" cy="72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"/>
          <p:cNvSpPr/>
          <p:nvPr/>
        </p:nvSpPr>
        <p:spPr>
          <a:xfrm>
            <a:off x="0" y="335520"/>
            <a:ext cx="5391360" cy="68544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"/>
          <p:cNvSpPr/>
          <p:nvPr/>
        </p:nvSpPr>
        <p:spPr>
          <a:xfrm>
            <a:off x="65880" y="411840"/>
            <a:ext cx="4696560" cy="9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Synchronous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83056" y="1355400"/>
            <a:ext cx="6651569" cy="211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17373" y="3804995"/>
            <a:ext cx="6617251" cy="212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"/>
          <p:cNvSpPr/>
          <p:nvPr/>
        </p:nvSpPr>
        <p:spPr>
          <a:xfrm>
            <a:off x="0" y="335520"/>
            <a:ext cx="4937400" cy="68508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"/>
          <p:cNvSpPr/>
          <p:nvPr/>
        </p:nvSpPr>
        <p:spPr>
          <a:xfrm>
            <a:off x="60480" y="411840"/>
            <a:ext cx="430092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Asynchronous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398569" y="2341489"/>
            <a:ext cx="12329551" cy="1450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00">
                <a:solidFill>
                  <a:srgbClr val="000000"/>
                </a:solidFill>
              </a:rPr>
              <a:t>Apa itu Asynchronous? </a:t>
            </a:r>
            <a:endParaRPr sz="9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5"/>
          <p:cNvSpPr/>
          <p:nvPr/>
        </p:nvSpPr>
        <p:spPr>
          <a:xfrm>
            <a:off x="0" y="335520"/>
            <a:ext cx="4937400" cy="68508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"/>
          <p:cNvSpPr/>
          <p:nvPr/>
        </p:nvSpPr>
        <p:spPr>
          <a:xfrm>
            <a:off x="60480" y="411840"/>
            <a:ext cx="430092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Asynchronous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3917" y="1241000"/>
            <a:ext cx="6364165" cy="197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13916" y="3418588"/>
            <a:ext cx="6420766" cy="2120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6"/>
          <p:cNvSpPr/>
          <p:nvPr/>
        </p:nvSpPr>
        <p:spPr>
          <a:xfrm>
            <a:off x="0" y="335520"/>
            <a:ext cx="4937400" cy="68508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"/>
          <p:cNvSpPr/>
          <p:nvPr/>
        </p:nvSpPr>
        <p:spPr>
          <a:xfrm>
            <a:off x="60480" y="411840"/>
            <a:ext cx="430092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Asynchronous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 txBox="1"/>
          <p:nvPr/>
        </p:nvSpPr>
        <p:spPr>
          <a:xfrm>
            <a:off x="553414" y="1486883"/>
            <a:ext cx="2677418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>
                <a:solidFill>
                  <a:srgbClr val="000000"/>
                </a:solidFill>
              </a:rPr>
              <a:t>Soal </a:t>
            </a:r>
            <a:endParaRPr sz="7600">
              <a:solidFill>
                <a:srgbClr val="000000"/>
              </a:solidFill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553414" y="2721323"/>
            <a:ext cx="10637952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000000"/>
                </a:solidFill>
              </a:rPr>
              <a:t>Dari hasil contoh Asynchronous sebelumnya buat lah menjadi terurut dengan metode Asynchronous </a:t>
            </a:r>
            <a:endParaRPr sz="4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3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7"/>
          <p:cNvSpPr/>
          <p:nvPr/>
        </p:nvSpPr>
        <p:spPr>
          <a:xfrm>
            <a:off x="0" y="335520"/>
            <a:ext cx="4937400" cy="68508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"/>
          <p:cNvSpPr/>
          <p:nvPr/>
        </p:nvSpPr>
        <p:spPr>
          <a:xfrm>
            <a:off x="60480" y="411840"/>
            <a:ext cx="430092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1877219" y="2703830"/>
            <a:ext cx="12329551" cy="1450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00">
                <a:solidFill>
                  <a:srgbClr val="000000"/>
                </a:solidFill>
              </a:rPr>
              <a:t>Apa itu Callback? </a:t>
            </a:r>
            <a:endParaRPr sz="9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8"/>
          <p:cNvSpPr/>
          <p:nvPr/>
        </p:nvSpPr>
        <p:spPr>
          <a:xfrm>
            <a:off x="0" y="335520"/>
            <a:ext cx="4937400" cy="68508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60480" y="411840"/>
            <a:ext cx="430092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550" y="1326800"/>
            <a:ext cx="11332056" cy="43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2019-09-23T16:47:41Z</dcterms:created>
  <dc:creator>rotri1719@gmail.com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