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72" r:id="rId5"/>
    <p:sldId id="276" r:id="rId6"/>
    <p:sldId id="275" r:id="rId7"/>
    <p:sldId id="277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D83F1-9AAF-46C9-8112-082896EEE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F72AB9-6969-4384-A5D5-557DD8FF1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3D292-CA76-49DD-8D38-849AB2F4A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2231-AB2D-4CFE-ABD7-172F2BBD4DB6}" type="datetimeFigureOut">
              <a:rPr lang="en-ID" smtClean="0"/>
              <a:t>17/10/2019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AB5FC-C384-4EE3-9F9C-FD736232A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6DD0E-F032-41A9-AB96-423D10E1E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1C65-C830-44C3-8D2F-7B55250EF1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10611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FE90B-8F48-45A0-A6D1-168FEDB21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BAF5DC-39A6-44AD-90FF-52935140A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82562-04FB-4F6D-B769-D2ABAC480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2231-AB2D-4CFE-ABD7-172F2BBD4DB6}" type="datetimeFigureOut">
              <a:rPr lang="en-ID" smtClean="0"/>
              <a:t>17/10/2019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E6298-48A5-406A-AAAD-61754BEED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9B52F-F4BE-4458-A050-C32B283F3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1C65-C830-44C3-8D2F-7B55250EF1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66340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DA0412-CD07-4E20-A28F-83D977E507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929BB-7600-409F-BF7F-A721D30E8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DABC1-D4A3-4BC6-B65A-7E3C2BCC1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2231-AB2D-4CFE-ABD7-172F2BBD4DB6}" type="datetimeFigureOut">
              <a:rPr lang="en-ID" smtClean="0"/>
              <a:t>17/10/2019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897D1-B567-4A58-9656-0B09E15A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8D5FF-7E2B-4A23-A842-C9B6D4760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1C65-C830-44C3-8D2F-7B55250EF1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941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1C7DC-5BCB-4993-8204-95928743D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539F4-A49B-465A-8F65-F3C9E4368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FF85E-E3E7-4424-887F-BB1162742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2231-AB2D-4CFE-ABD7-172F2BBD4DB6}" type="datetimeFigureOut">
              <a:rPr lang="en-ID" smtClean="0"/>
              <a:t>17/10/2019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949C8-C713-40A0-9A25-CEBB00320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DA02B-7F37-4E4E-92B4-E86C1B3BA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1C65-C830-44C3-8D2F-7B55250EF1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60769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C8FE-1550-4517-8A51-DBCFBA3FF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E42FA-036E-4099-BEA4-0DF879FB9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F1734-5C22-4793-8495-6D566C6D0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2231-AB2D-4CFE-ABD7-172F2BBD4DB6}" type="datetimeFigureOut">
              <a:rPr lang="en-ID" smtClean="0"/>
              <a:t>17/10/2019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9C560-2E3F-42CD-A58B-5C0D5085A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12B4E-8900-47ED-9679-F7AE22097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1C65-C830-44C3-8D2F-7B55250EF1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7660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945B8-6AC4-4674-A1B3-03712D79F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F3102-BB41-4E2B-A246-C6ACF66B9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3C4078-7B67-4CCA-9B78-3B4EC80D1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58894-1CDA-497C-AC51-242AACB58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2231-AB2D-4CFE-ABD7-172F2BBD4DB6}" type="datetimeFigureOut">
              <a:rPr lang="en-ID" smtClean="0"/>
              <a:t>17/10/2019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05847-DA9B-4128-8049-539E4AD89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4E47C-A9B3-4BE4-BFB4-D9F33E99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1C65-C830-44C3-8D2F-7B55250EF1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77974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BA0BB-8EB5-479C-BBD1-988631795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F3F52-1F03-4473-8617-BD8C69857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5ADE0-9E54-4B3F-8D81-BAFEBFBC2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494A3F-1A65-4F26-8E89-88FE442C9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E72C87-B099-45D3-9A98-36E507E17A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6E265C-8D7A-42A0-85E6-2252890AB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2231-AB2D-4CFE-ABD7-172F2BBD4DB6}" type="datetimeFigureOut">
              <a:rPr lang="en-ID" smtClean="0"/>
              <a:t>17/10/2019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1BFF34-4A9F-4E30-B078-7F10237D8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4372CB-5AD1-4A35-AAE0-5EA7808D7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1C65-C830-44C3-8D2F-7B55250EF1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0403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08940-3A55-43C7-BF9F-FDD0B4F5A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D9E881-9A48-402B-9C94-680F98150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2231-AB2D-4CFE-ABD7-172F2BBD4DB6}" type="datetimeFigureOut">
              <a:rPr lang="en-ID" smtClean="0"/>
              <a:t>17/10/2019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2BCADE-90D7-43FA-AB06-414E8BAD9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F0BCD-160D-452A-AE20-8B6833808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1C65-C830-44C3-8D2F-7B55250EF1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49056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CF1553-FF6A-4F1D-AF7E-03E75B4F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2231-AB2D-4CFE-ABD7-172F2BBD4DB6}" type="datetimeFigureOut">
              <a:rPr lang="en-ID" smtClean="0"/>
              <a:t>17/10/2019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08452D-3719-4242-BCCB-0A1BE791A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70D6F-7A8C-4749-BE60-2E8184AF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1C65-C830-44C3-8D2F-7B55250EF1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45393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8CA22-4AC7-4B32-AA1E-A5E080D90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9A96B-8551-4E4F-83D6-8DAADA027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BC388-3361-4A3E-A1B8-50978AA0E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D4EF2-822C-42FB-9510-0FCECC17B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2231-AB2D-4CFE-ABD7-172F2BBD4DB6}" type="datetimeFigureOut">
              <a:rPr lang="en-ID" smtClean="0"/>
              <a:t>17/10/2019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F2E4F-0FB2-4579-886F-D9E373F5D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C114A-DED7-4F3D-AD01-EC43EB4E9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1C65-C830-44C3-8D2F-7B55250EF1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07636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2702D-9569-4C35-A3C4-4BEDBEF77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6E49BD-A260-421F-9F81-654826AF8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0F57B-DC92-400F-A77D-912AAC61C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C0810-4123-46CE-B4A2-76C2AFF8C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2231-AB2D-4CFE-ABD7-172F2BBD4DB6}" type="datetimeFigureOut">
              <a:rPr lang="en-ID" smtClean="0"/>
              <a:t>17/10/2019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A0381-CE9F-485D-9E00-0DC76269B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1E6F6-2F2B-421F-AB3C-8511B317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1C65-C830-44C3-8D2F-7B55250EF1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8007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8A54BD-62AB-4E7C-B9AF-933CC7E77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1E21D-E5EF-4858-B5D1-B24AE3628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A0145-6D1C-4076-A950-F2808B353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92231-AB2D-4CFE-ABD7-172F2BBD4DB6}" type="datetimeFigureOut">
              <a:rPr lang="en-ID" smtClean="0"/>
              <a:t>17/10/2019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AEA9E-A8FD-414F-8347-FBDD6FCB4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7B251-5AF1-4D98-80C5-4ADE158D0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11C65-C830-44C3-8D2F-7B55250EF1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5904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1B3BDCD-1D16-4A22-967A-AD11549B0255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8">
              <a:extLst>
                <a:ext uri="{FF2B5EF4-FFF2-40B4-BE49-F238E27FC236}">
                  <a16:creationId xmlns:a16="http://schemas.microsoft.com/office/drawing/2014/main" id="{A57ACD5D-1AC0-4B96-8DC0-93ABD409E9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9">
              <a:extLst>
                <a:ext uri="{FF2B5EF4-FFF2-40B4-BE49-F238E27FC236}">
                  <a16:creationId xmlns:a16="http://schemas.microsoft.com/office/drawing/2014/main" id="{59653299-CDD0-409A-8818-B12CE5D629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8762" y="2582862"/>
              <a:ext cx="6594475" cy="1692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12">
            <a:extLst>
              <a:ext uri="{FF2B5EF4-FFF2-40B4-BE49-F238E27FC236}">
                <a16:creationId xmlns:a16="http://schemas.microsoft.com/office/drawing/2014/main" id="{6EB428BC-4029-4A98-B3C3-5D36333B6A07}"/>
              </a:ext>
            </a:extLst>
          </p:cNvPr>
          <p:cNvGrpSpPr>
            <a:grpSpLocks/>
          </p:cNvGrpSpPr>
          <p:nvPr/>
        </p:nvGrpSpPr>
        <p:grpSpPr bwMode="auto">
          <a:xfrm>
            <a:off x="-76198" y="6019800"/>
            <a:ext cx="5130112" cy="1030307"/>
            <a:chOff x="0" y="5562600"/>
            <a:chExt cx="4572000" cy="1030307"/>
          </a:xfrm>
        </p:grpSpPr>
        <p:sp>
          <p:nvSpPr>
            <p:cNvPr id="8" name="Arrow: Pentagon 1">
              <a:extLst>
                <a:ext uri="{FF2B5EF4-FFF2-40B4-BE49-F238E27FC236}">
                  <a16:creationId xmlns:a16="http://schemas.microsoft.com/office/drawing/2014/main" id="{E2F1D473-096C-43E3-8879-DF2E1F07E0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562600"/>
              <a:ext cx="4572000" cy="68580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D" altLang="en-US" sz="1800"/>
            </a:p>
          </p:txBody>
        </p:sp>
        <p:sp>
          <p:nvSpPr>
            <p:cNvPr id="9" name="TextBox 10">
              <a:extLst>
                <a:ext uri="{FF2B5EF4-FFF2-40B4-BE49-F238E27FC236}">
                  <a16:creationId xmlns:a16="http://schemas.microsoft.com/office/drawing/2014/main" id="{FD92A168-3604-4ED8-A5B1-51366AC32F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12" y="5638800"/>
              <a:ext cx="3982689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800" b="1" dirty="0">
                  <a:solidFill>
                    <a:schemeClr val="bg1"/>
                  </a:solidFill>
                </a:rPr>
                <a:t>Promise &amp; Async Await</a:t>
              </a:r>
              <a:endParaRPr lang="en-ID" altLang="en-US" sz="28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2436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217902E-44EC-4744-B567-51DA5D45D80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36C3290-CC97-40E3-A0A7-22009D8DE5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DB43C02-38C7-41C1-94C9-33F3C19BE8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1239" y="6133474"/>
              <a:ext cx="2820761" cy="724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Group 12">
            <a:extLst>
              <a:ext uri="{FF2B5EF4-FFF2-40B4-BE49-F238E27FC236}">
                <a16:creationId xmlns:a16="http://schemas.microsoft.com/office/drawing/2014/main" id="{E1FC0298-9E33-479B-BC3D-67BC2FFB99ED}"/>
              </a:ext>
            </a:extLst>
          </p:cNvPr>
          <p:cNvGrpSpPr>
            <a:grpSpLocks/>
          </p:cNvGrpSpPr>
          <p:nvPr/>
        </p:nvGrpSpPr>
        <p:grpSpPr bwMode="auto">
          <a:xfrm>
            <a:off x="-2" y="335692"/>
            <a:ext cx="4460791" cy="1030307"/>
            <a:chOff x="0" y="5562600"/>
            <a:chExt cx="4572000" cy="1030307"/>
          </a:xfrm>
        </p:grpSpPr>
        <p:sp>
          <p:nvSpPr>
            <p:cNvPr id="9" name="Arrow: Pentagon 1">
              <a:extLst>
                <a:ext uri="{FF2B5EF4-FFF2-40B4-BE49-F238E27FC236}">
                  <a16:creationId xmlns:a16="http://schemas.microsoft.com/office/drawing/2014/main" id="{C3FCA063-B368-4726-B72F-37771A69B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562600"/>
              <a:ext cx="4572000" cy="68580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D" altLang="en-US" sz="1800"/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A6F568F0-5A60-4B8B-96F3-6B1A830B96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12" y="5638800"/>
              <a:ext cx="3982687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800" b="1" dirty="0">
                  <a:solidFill>
                    <a:schemeClr val="bg1"/>
                  </a:solidFill>
                </a:rPr>
                <a:t>Promise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800" b="1" dirty="0">
                  <a:solidFill>
                    <a:schemeClr val="bg1"/>
                  </a:solidFill>
                </a:rPr>
                <a:t> </a:t>
              </a:r>
              <a:endParaRPr lang="en-ID" alt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9472D6E-44B0-4C29-9A76-F18EC9FBCFCB}"/>
              </a:ext>
            </a:extLst>
          </p:cNvPr>
          <p:cNvSpPr txBox="1"/>
          <p:nvPr/>
        </p:nvSpPr>
        <p:spPr>
          <a:xfrm>
            <a:off x="2123303" y="2739416"/>
            <a:ext cx="7945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/>
              <a:t>APA ITU PROMISE ?</a:t>
            </a:r>
            <a:endParaRPr lang="en-ID" sz="7200" b="1" dirty="0"/>
          </a:p>
        </p:txBody>
      </p:sp>
    </p:spTree>
    <p:extLst>
      <p:ext uri="{BB962C8B-B14F-4D97-AF65-F5344CB8AC3E}">
        <p14:creationId xmlns:p14="http://schemas.microsoft.com/office/powerpoint/2010/main" val="1559574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217902E-44EC-4744-B567-51DA5D45D80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36C3290-CC97-40E3-A0A7-22009D8DE5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DB43C02-38C7-41C1-94C9-33F3C19BE8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1239" y="6133474"/>
              <a:ext cx="2820761" cy="724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Group 12">
            <a:extLst>
              <a:ext uri="{FF2B5EF4-FFF2-40B4-BE49-F238E27FC236}">
                <a16:creationId xmlns:a16="http://schemas.microsoft.com/office/drawing/2014/main" id="{E1FC0298-9E33-479B-BC3D-67BC2FFB99ED}"/>
              </a:ext>
            </a:extLst>
          </p:cNvPr>
          <p:cNvGrpSpPr>
            <a:grpSpLocks/>
          </p:cNvGrpSpPr>
          <p:nvPr/>
        </p:nvGrpSpPr>
        <p:grpSpPr bwMode="auto">
          <a:xfrm>
            <a:off x="-2" y="335692"/>
            <a:ext cx="4460791" cy="1030307"/>
            <a:chOff x="0" y="5562600"/>
            <a:chExt cx="4572000" cy="1030307"/>
          </a:xfrm>
        </p:grpSpPr>
        <p:sp>
          <p:nvSpPr>
            <p:cNvPr id="9" name="Arrow: Pentagon 1">
              <a:extLst>
                <a:ext uri="{FF2B5EF4-FFF2-40B4-BE49-F238E27FC236}">
                  <a16:creationId xmlns:a16="http://schemas.microsoft.com/office/drawing/2014/main" id="{C3FCA063-B368-4726-B72F-37771A69B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562600"/>
              <a:ext cx="4572000" cy="68580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D" altLang="en-US" sz="1800"/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A6F568F0-5A60-4B8B-96F3-6B1A830B96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12" y="5638800"/>
              <a:ext cx="3982687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800" b="1" dirty="0">
                  <a:solidFill>
                    <a:schemeClr val="bg1"/>
                  </a:solidFill>
                </a:rPr>
                <a:t>Promise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800" b="1" dirty="0">
                  <a:solidFill>
                    <a:schemeClr val="bg1"/>
                  </a:solidFill>
                </a:rPr>
                <a:t> </a:t>
              </a:r>
              <a:endParaRPr lang="en-ID" altLang="en-US" sz="28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3852EC66-A9FE-41C6-9CEF-B0B2DAC215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14" y="2114905"/>
            <a:ext cx="6076950" cy="33051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9472D6E-44B0-4C29-9A76-F18EC9FBCFCB}"/>
              </a:ext>
            </a:extLst>
          </p:cNvPr>
          <p:cNvSpPr txBox="1"/>
          <p:nvPr/>
        </p:nvSpPr>
        <p:spPr>
          <a:xfrm>
            <a:off x="481914" y="1437920"/>
            <a:ext cx="6178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Callback Hell -&gt; </a:t>
            </a:r>
            <a:r>
              <a:rPr lang="en-US" sz="2800" b="1" dirty="0" err="1"/>
              <a:t>terlalu</a:t>
            </a:r>
            <a:r>
              <a:rPr lang="en-US" sz="2800" b="1" dirty="0"/>
              <a:t> </a:t>
            </a:r>
            <a:r>
              <a:rPr lang="en-US" sz="2800" b="1" dirty="0" err="1"/>
              <a:t>banyak</a:t>
            </a:r>
            <a:r>
              <a:rPr lang="en-US" sz="2800" b="1" dirty="0"/>
              <a:t> callback</a:t>
            </a:r>
            <a:endParaRPr lang="en-ID" sz="2800" b="1" dirty="0"/>
          </a:p>
        </p:txBody>
      </p:sp>
    </p:spTree>
    <p:extLst>
      <p:ext uri="{BB962C8B-B14F-4D97-AF65-F5344CB8AC3E}">
        <p14:creationId xmlns:p14="http://schemas.microsoft.com/office/powerpoint/2010/main" val="1904460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217902E-44EC-4744-B567-51DA5D45D80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36C3290-CC97-40E3-A0A7-22009D8DE5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DB43C02-38C7-41C1-94C9-33F3C19BE8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1239" y="6133474"/>
              <a:ext cx="2820761" cy="724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Group 12">
            <a:extLst>
              <a:ext uri="{FF2B5EF4-FFF2-40B4-BE49-F238E27FC236}">
                <a16:creationId xmlns:a16="http://schemas.microsoft.com/office/drawing/2014/main" id="{E1FC0298-9E33-479B-BC3D-67BC2FFB99ED}"/>
              </a:ext>
            </a:extLst>
          </p:cNvPr>
          <p:cNvGrpSpPr>
            <a:grpSpLocks/>
          </p:cNvGrpSpPr>
          <p:nvPr/>
        </p:nvGrpSpPr>
        <p:grpSpPr bwMode="auto">
          <a:xfrm>
            <a:off x="-2" y="335692"/>
            <a:ext cx="4460791" cy="1030307"/>
            <a:chOff x="0" y="5562600"/>
            <a:chExt cx="4572000" cy="1030307"/>
          </a:xfrm>
        </p:grpSpPr>
        <p:sp>
          <p:nvSpPr>
            <p:cNvPr id="9" name="Arrow: Pentagon 1">
              <a:extLst>
                <a:ext uri="{FF2B5EF4-FFF2-40B4-BE49-F238E27FC236}">
                  <a16:creationId xmlns:a16="http://schemas.microsoft.com/office/drawing/2014/main" id="{C3FCA063-B368-4726-B72F-37771A69B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562600"/>
              <a:ext cx="4572000" cy="68580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D" altLang="en-US" sz="1800"/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A6F568F0-5A60-4B8B-96F3-6B1A830B96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12" y="5638800"/>
              <a:ext cx="3982687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800" b="1" dirty="0">
                  <a:solidFill>
                    <a:schemeClr val="bg1"/>
                  </a:solidFill>
                </a:rPr>
                <a:t>Promise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800" b="1" dirty="0">
                  <a:solidFill>
                    <a:schemeClr val="bg1"/>
                  </a:solidFill>
                </a:rPr>
                <a:t> </a:t>
              </a:r>
              <a:endParaRPr lang="en-ID" altLang="en-US" sz="28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C533EF20-61AE-4105-ABB6-52CE4F0FB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788" y="2153164"/>
            <a:ext cx="3885812" cy="41280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980E5E6-74BE-42AC-8EF2-5B0AF3AB7BA9}"/>
              </a:ext>
            </a:extLst>
          </p:cNvPr>
          <p:cNvSpPr txBox="1"/>
          <p:nvPr/>
        </p:nvSpPr>
        <p:spPr>
          <a:xfrm>
            <a:off x="624788" y="1230625"/>
            <a:ext cx="3546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Callback</a:t>
            </a:r>
            <a:endParaRPr lang="en-ID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430B2F-1DB1-4A0D-84D0-02D63A058B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9320" y="2153164"/>
            <a:ext cx="4174012" cy="412801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7E9A3DF-30CA-4BBF-855B-B6B94FB1A518}"/>
              </a:ext>
            </a:extLst>
          </p:cNvPr>
          <p:cNvSpPr txBox="1"/>
          <p:nvPr/>
        </p:nvSpPr>
        <p:spPr>
          <a:xfrm>
            <a:off x="5479320" y="1230625"/>
            <a:ext cx="3546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Promise</a:t>
            </a:r>
            <a:endParaRPr lang="en-ID" sz="2800" b="1" dirty="0"/>
          </a:p>
        </p:txBody>
      </p:sp>
    </p:spTree>
    <p:extLst>
      <p:ext uri="{BB962C8B-B14F-4D97-AF65-F5344CB8AC3E}">
        <p14:creationId xmlns:p14="http://schemas.microsoft.com/office/powerpoint/2010/main" val="1080488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217902E-44EC-4744-B567-51DA5D45D80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36C3290-CC97-40E3-A0A7-22009D8DE5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DB43C02-38C7-41C1-94C9-33F3C19BE8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1239" y="6133474"/>
              <a:ext cx="2820761" cy="724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Group 12">
            <a:extLst>
              <a:ext uri="{FF2B5EF4-FFF2-40B4-BE49-F238E27FC236}">
                <a16:creationId xmlns:a16="http://schemas.microsoft.com/office/drawing/2014/main" id="{E1FC0298-9E33-479B-BC3D-67BC2FFB99ED}"/>
              </a:ext>
            </a:extLst>
          </p:cNvPr>
          <p:cNvGrpSpPr>
            <a:grpSpLocks/>
          </p:cNvGrpSpPr>
          <p:nvPr/>
        </p:nvGrpSpPr>
        <p:grpSpPr bwMode="auto">
          <a:xfrm>
            <a:off x="-2" y="335692"/>
            <a:ext cx="4460791" cy="1030307"/>
            <a:chOff x="0" y="5562600"/>
            <a:chExt cx="4572000" cy="1030307"/>
          </a:xfrm>
        </p:grpSpPr>
        <p:sp>
          <p:nvSpPr>
            <p:cNvPr id="9" name="Arrow: Pentagon 1">
              <a:extLst>
                <a:ext uri="{FF2B5EF4-FFF2-40B4-BE49-F238E27FC236}">
                  <a16:creationId xmlns:a16="http://schemas.microsoft.com/office/drawing/2014/main" id="{C3FCA063-B368-4726-B72F-37771A69B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562600"/>
              <a:ext cx="4572000" cy="68580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D" altLang="en-US" sz="1800"/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A6F568F0-5A60-4B8B-96F3-6B1A830B96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12" y="5638800"/>
              <a:ext cx="3982687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800" b="1" dirty="0">
                  <a:solidFill>
                    <a:schemeClr val="bg1"/>
                  </a:solidFill>
                </a:rPr>
                <a:t>Multiple Promise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800" b="1" dirty="0">
                  <a:solidFill>
                    <a:schemeClr val="bg1"/>
                  </a:solidFill>
                </a:rPr>
                <a:t> </a:t>
              </a:r>
              <a:endParaRPr lang="en-ID" altLang="en-US" sz="28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0F33C9EF-9EA1-4323-9365-667C33C59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385" y="1218946"/>
            <a:ext cx="3885812" cy="533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834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217902E-44EC-4744-B567-51DA5D45D80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36C3290-CC97-40E3-A0A7-22009D8DE5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DB43C02-38C7-41C1-94C9-33F3C19BE8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1239" y="6133474"/>
              <a:ext cx="2820761" cy="724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Group 12">
            <a:extLst>
              <a:ext uri="{FF2B5EF4-FFF2-40B4-BE49-F238E27FC236}">
                <a16:creationId xmlns:a16="http://schemas.microsoft.com/office/drawing/2014/main" id="{E1FC0298-9E33-479B-BC3D-67BC2FFB99ED}"/>
              </a:ext>
            </a:extLst>
          </p:cNvPr>
          <p:cNvGrpSpPr>
            <a:grpSpLocks/>
          </p:cNvGrpSpPr>
          <p:nvPr/>
        </p:nvGrpSpPr>
        <p:grpSpPr bwMode="auto">
          <a:xfrm>
            <a:off x="-2" y="335692"/>
            <a:ext cx="3348683" cy="1030307"/>
            <a:chOff x="0" y="5562600"/>
            <a:chExt cx="4572000" cy="1030307"/>
          </a:xfrm>
        </p:grpSpPr>
        <p:sp>
          <p:nvSpPr>
            <p:cNvPr id="9" name="Arrow: Pentagon 1">
              <a:extLst>
                <a:ext uri="{FF2B5EF4-FFF2-40B4-BE49-F238E27FC236}">
                  <a16:creationId xmlns:a16="http://schemas.microsoft.com/office/drawing/2014/main" id="{C3FCA063-B368-4726-B72F-37771A69B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562600"/>
              <a:ext cx="4572000" cy="68580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D" altLang="en-US" sz="1800"/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A6F568F0-5A60-4B8B-96F3-6B1A830B96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12" y="5638800"/>
              <a:ext cx="3982687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800" b="1" dirty="0">
                  <a:solidFill>
                    <a:schemeClr val="bg1"/>
                  </a:solidFill>
                </a:rPr>
                <a:t>Async Await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800" b="1" dirty="0">
                  <a:solidFill>
                    <a:schemeClr val="bg1"/>
                  </a:solidFill>
                </a:rPr>
                <a:t> </a:t>
              </a:r>
              <a:endParaRPr lang="en-ID" alt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9472D6E-44B0-4C29-9A76-F18EC9FBCFCB}"/>
              </a:ext>
            </a:extLst>
          </p:cNvPr>
          <p:cNvSpPr txBox="1"/>
          <p:nvPr/>
        </p:nvSpPr>
        <p:spPr>
          <a:xfrm>
            <a:off x="1308786" y="2739416"/>
            <a:ext cx="9574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/>
              <a:t>APA ITU ASYNC AWAIT ?</a:t>
            </a:r>
            <a:endParaRPr lang="en-ID" sz="7200" b="1" dirty="0"/>
          </a:p>
        </p:txBody>
      </p:sp>
    </p:spTree>
    <p:extLst>
      <p:ext uri="{BB962C8B-B14F-4D97-AF65-F5344CB8AC3E}">
        <p14:creationId xmlns:p14="http://schemas.microsoft.com/office/powerpoint/2010/main" val="2813096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217902E-44EC-4744-B567-51DA5D45D80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36C3290-CC97-40E3-A0A7-22009D8DE5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DB43C02-38C7-41C1-94C9-33F3C19BE8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1239" y="6133474"/>
              <a:ext cx="2820761" cy="724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Group 12">
            <a:extLst>
              <a:ext uri="{FF2B5EF4-FFF2-40B4-BE49-F238E27FC236}">
                <a16:creationId xmlns:a16="http://schemas.microsoft.com/office/drawing/2014/main" id="{E1FC0298-9E33-479B-BC3D-67BC2FFB99ED}"/>
              </a:ext>
            </a:extLst>
          </p:cNvPr>
          <p:cNvGrpSpPr>
            <a:grpSpLocks/>
          </p:cNvGrpSpPr>
          <p:nvPr/>
        </p:nvGrpSpPr>
        <p:grpSpPr bwMode="auto">
          <a:xfrm>
            <a:off x="-2" y="335692"/>
            <a:ext cx="4460791" cy="1030307"/>
            <a:chOff x="0" y="5562600"/>
            <a:chExt cx="4572000" cy="1030307"/>
          </a:xfrm>
        </p:grpSpPr>
        <p:sp>
          <p:nvSpPr>
            <p:cNvPr id="9" name="Arrow: Pentagon 1">
              <a:extLst>
                <a:ext uri="{FF2B5EF4-FFF2-40B4-BE49-F238E27FC236}">
                  <a16:creationId xmlns:a16="http://schemas.microsoft.com/office/drawing/2014/main" id="{C3FCA063-B368-4726-B72F-37771A69B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562600"/>
              <a:ext cx="4572000" cy="68580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D" altLang="en-US" sz="1800"/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A6F568F0-5A60-4B8B-96F3-6B1A830B96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12" y="5638800"/>
              <a:ext cx="3982687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800" b="1" dirty="0">
                  <a:solidFill>
                    <a:schemeClr val="bg1"/>
                  </a:solidFill>
                </a:rPr>
                <a:t>Async Await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800" b="1" dirty="0">
                  <a:solidFill>
                    <a:schemeClr val="bg1"/>
                  </a:solidFill>
                </a:rPr>
                <a:t> </a:t>
              </a:r>
              <a:endParaRPr lang="en-ID" altLang="en-US" sz="28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C34B2252-095B-4DAC-A52C-774EC54F7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242" y="1522517"/>
            <a:ext cx="5197422" cy="2579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287205-DF8C-410F-9693-6C108B0C31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5906" y="1504949"/>
            <a:ext cx="5402516" cy="257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50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217902E-44EC-4744-B567-51DA5D45D80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36C3290-CC97-40E3-A0A7-22009D8DE5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DB43C02-38C7-41C1-94C9-33F3C19BE8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1239" y="6133474"/>
              <a:ext cx="2820761" cy="724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Group 12">
            <a:extLst>
              <a:ext uri="{FF2B5EF4-FFF2-40B4-BE49-F238E27FC236}">
                <a16:creationId xmlns:a16="http://schemas.microsoft.com/office/drawing/2014/main" id="{E1FC0298-9E33-479B-BC3D-67BC2FFB99ED}"/>
              </a:ext>
            </a:extLst>
          </p:cNvPr>
          <p:cNvGrpSpPr>
            <a:grpSpLocks/>
          </p:cNvGrpSpPr>
          <p:nvPr/>
        </p:nvGrpSpPr>
        <p:grpSpPr bwMode="auto">
          <a:xfrm>
            <a:off x="-2" y="335692"/>
            <a:ext cx="4460791" cy="1030307"/>
            <a:chOff x="0" y="5562600"/>
            <a:chExt cx="4572000" cy="1030307"/>
          </a:xfrm>
        </p:grpSpPr>
        <p:sp>
          <p:nvSpPr>
            <p:cNvPr id="9" name="Arrow: Pentagon 1">
              <a:extLst>
                <a:ext uri="{FF2B5EF4-FFF2-40B4-BE49-F238E27FC236}">
                  <a16:creationId xmlns:a16="http://schemas.microsoft.com/office/drawing/2014/main" id="{C3FCA063-B368-4726-B72F-37771A69B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562600"/>
              <a:ext cx="4572000" cy="68580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D" altLang="en-US" sz="1800"/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A6F568F0-5A60-4B8B-96F3-6B1A830B96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12" y="5638800"/>
              <a:ext cx="3982687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800" b="1" dirty="0">
                  <a:solidFill>
                    <a:schemeClr val="bg1"/>
                  </a:solidFill>
                </a:rPr>
                <a:t>Async Await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800" b="1" dirty="0">
                  <a:solidFill>
                    <a:schemeClr val="bg1"/>
                  </a:solidFill>
                </a:rPr>
                <a:t> </a:t>
              </a:r>
              <a:endParaRPr lang="en-ID" altLang="en-US" sz="28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2430B2F-1DB1-4A0D-84D0-02D63A058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608" y="1950308"/>
            <a:ext cx="4174012" cy="412801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7E9A3DF-30CA-4BBF-855B-B6B94FB1A518}"/>
              </a:ext>
            </a:extLst>
          </p:cNvPr>
          <p:cNvSpPr txBox="1"/>
          <p:nvPr/>
        </p:nvSpPr>
        <p:spPr>
          <a:xfrm>
            <a:off x="511608" y="1147660"/>
            <a:ext cx="3546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Promise</a:t>
            </a:r>
            <a:endParaRPr lang="en-ID" sz="2800" b="1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FA1F3B31-DCDD-4808-A0E1-4D4FD76E5A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7228" y="1950308"/>
            <a:ext cx="3800475" cy="45720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CEE6AA6-B791-4167-82AA-ADECC39A48A3}"/>
              </a:ext>
            </a:extLst>
          </p:cNvPr>
          <p:cNvSpPr txBox="1"/>
          <p:nvPr/>
        </p:nvSpPr>
        <p:spPr>
          <a:xfrm>
            <a:off x="5197228" y="1104389"/>
            <a:ext cx="3546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Async Await</a:t>
            </a:r>
            <a:endParaRPr lang="en-ID" sz="2800" b="1" dirty="0"/>
          </a:p>
        </p:txBody>
      </p:sp>
    </p:spTree>
    <p:extLst>
      <p:ext uri="{BB962C8B-B14F-4D97-AF65-F5344CB8AC3E}">
        <p14:creationId xmlns:p14="http://schemas.microsoft.com/office/powerpoint/2010/main" val="1627428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42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rotri1719@gmail.com</dc:creator>
  <cp:lastModifiedBy>rotri1719@gmail.com</cp:lastModifiedBy>
  <cp:revision>61</cp:revision>
  <dcterms:created xsi:type="dcterms:W3CDTF">2019-09-26T14:47:41Z</dcterms:created>
  <dcterms:modified xsi:type="dcterms:W3CDTF">2019-10-17T04:44:44Z</dcterms:modified>
</cp:coreProperties>
</file>