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</p:sldMasterIdLst>
  <p:notesMasterIdLst>
    <p:notesMasterId r:id="rId1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9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3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5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9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9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9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1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5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5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57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78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7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54B5E-E36B-4B55-B41A-E3A134E8AEE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8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8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122294-5913-4157-8793-6056547CCB2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5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10485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863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63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63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9A9723-60F2-4591-8282-5CE912CDCF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097153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40" y="2583000"/>
            <a:ext cx="6594120" cy="1692000"/>
          </a:xfrm>
          <a:prstGeom prst="rect">
            <a:avLst/>
          </a:prstGeom>
          <a:ln>
            <a:noFill/>
          </a:ln>
        </p:spPr>
      </p:pic>
      <p:sp>
        <p:nvSpPr>
          <p:cNvPr id="1048583" name="CustomShape 1"/>
          <p:cNvSpPr/>
          <p:nvPr/>
        </p:nvSpPr>
        <p:spPr>
          <a:xfrm>
            <a:off x="-76320" y="6019920"/>
            <a:ext cx="4079520" cy="68544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584" name="CustomShape 2"/>
          <p:cNvSpPr/>
          <p:nvPr/>
        </p:nvSpPr>
        <p:spPr>
          <a:xfrm>
            <a:off x="63720" y="6100920"/>
            <a:ext cx="3553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Babastudio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5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590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591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592" name="TextBox 1048591"/>
          <p:cNvSpPr txBox="1"/>
          <p:nvPr/>
        </p:nvSpPr>
        <p:spPr>
          <a:xfrm>
            <a:off x="779040" y="2341488"/>
            <a:ext cx="12329551" cy="14503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200">
                <a:solidFill>
                  <a:srgbClr val="000000"/>
                </a:solidFill>
              </a:rPr>
              <a:t>Apa itu Middleware?</a:t>
            </a:r>
            <a:endParaRPr lang="in-ID" sz="9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593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594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000000"/>
                </a:solidFill>
              </a:rPr>
              <a:t>1. </a:t>
            </a:r>
            <a:r>
              <a:rPr lang="en-US" sz="3700" dirty="0" err="1">
                <a:solidFill>
                  <a:srgbClr val="000000"/>
                </a:solidFill>
              </a:rPr>
              <a:t>Buat</a:t>
            </a:r>
            <a:r>
              <a:rPr lang="en-US" sz="3700" dirty="0">
                <a:solidFill>
                  <a:srgbClr val="000000"/>
                </a:solidFill>
              </a:rPr>
              <a:t> project </a:t>
            </a:r>
            <a:r>
              <a:rPr lang="en-US" sz="3700" dirty="0" err="1">
                <a:solidFill>
                  <a:srgbClr val="000000"/>
                </a:solidFill>
              </a:rPr>
              <a:t>baru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dengan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nama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latihan_middleware</a:t>
            </a:r>
            <a:endParaRPr lang="in-ID" sz="3700" dirty="0">
              <a:solidFill>
                <a:srgbClr val="000000"/>
              </a:solidFill>
            </a:endParaRPr>
          </a:p>
          <a:p>
            <a:r>
              <a:rPr lang="en-US" sz="3700" dirty="0">
                <a:solidFill>
                  <a:srgbClr val="000000"/>
                </a:solidFill>
              </a:rPr>
              <a:t>2. </a:t>
            </a:r>
            <a:r>
              <a:rPr lang="en-US" sz="3700" dirty="0" err="1">
                <a:solidFill>
                  <a:srgbClr val="000000"/>
                </a:solidFill>
              </a:rPr>
              <a:t>npm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i</a:t>
            </a:r>
            <a:r>
              <a:rPr lang="en-US" sz="3700" dirty="0">
                <a:solidFill>
                  <a:srgbClr val="000000"/>
                </a:solidFill>
              </a:rPr>
              <a:t> --save express </a:t>
            </a:r>
            <a:r>
              <a:rPr lang="en-US" sz="3700" dirty="0" err="1">
                <a:solidFill>
                  <a:srgbClr val="000000"/>
                </a:solidFill>
              </a:rPr>
              <a:t>nodemon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ejs</a:t>
            </a:r>
            <a:r>
              <a:rPr lang="en-US" sz="3700" dirty="0">
                <a:solidFill>
                  <a:srgbClr val="000000"/>
                </a:solidFill>
              </a:rPr>
              <a:t> body-parser </a:t>
            </a:r>
            <a:r>
              <a:rPr lang="en-US" sz="3700" dirty="0" err="1">
                <a:solidFill>
                  <a:srgbClr val="000000"/>
                </a:solidFill>
              </a:rPr>
              <a:t>joi</a:t>
            </a:r>
            <a:endParaRPr lang="in-ID" sz="3700" dirty="0">
              <a:solidFill>
                <a:srgbClr val="000000"/>
              </a:solidFill>
            </a:endParaRPr>
          </a:p>
          <a:p>
            <a:r>
              <a:rPr lang="en-US" sz="3700" dirty="0">
                <a:solidFill>
                  <a:srgbClr val="000000"/>
                </a:solidFill>
              </a:rPr>
              <a:t>3. </a:t>
            </a:r>
            <a:r>
              <a:rPr lang="en-US" sz="3700" dirty="0" err="1">
                <a:solidFill>
                  <a:srgbClr val="000000"/>
                </a:solidFill>
              </a:rPr>
              <a:t>Buat</a:t>
            </a:r>
            <a:r>
              <a:rPr lang="en-US" sz="3700" dirty="0">
                <a:solidFill>
                  <a:srgbClr val="000000"/>
                </a:solidFill>
              </a:rPr>
              <a:t> folder controller, middleware, router, views</a:t>
            </a:r>
            <a:endParaRPr lang="in-ID" sz="3700" dirty="0">
              <a:solidFill>
                <a:srgbClr val="000000"/>
              </a:solidFill>
            </a:endParaRPr>
          </a:p>
          <a:p>
            <a:r>
              <a:rPr lang="en-US" sz="3700" dirty="0">
                <a:solidFill>
                  <a:srgbClr val="000000"/>
                </a:solidFill>
              </a:rPr>
              <a:t>    </a:t>
            </a:r>
            <a:r>
              <a:rPr lang="en-US" sz="3700" dirty="0" err="1">
                <a:solidFill>
                  <a:srgbClr val="000000"/>
                </a:solidFill>
              </a:rPr>
              <a:t>mkdir</a:t>
            </a:r>
            <a:r>
              <a:rPr lang="en-US" sz="3700" dirty="0">
                <a:solidFill>
                  <a:srgbClr val="000000"/>
                </a:solidFill>
              </a:rPr>
              <a:t> controller middleware router views </a:t>
            </a:r>
            <a:endParaRPr lang="in-ID" sz="3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596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597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8350" y="1843950"/>
            <a:ext cx="10715295" cy="4289370"/>
          </a:xfrm>
          <a:prstGeom prst="rect">
            <a:avLst/>
          </a:prstGeom>
        </p:spPr>
      </p:pic>
      <p:sp>
        <p:nvSpPr>
          <p:cNvPr id="1048703" name="TextBox 1048702"/>
          <p:cNvSpPr txBox="1"/>
          <p:nvPr/>
        </p:nvSpPr>
        <p:spPr>
          <a:xfrm>
            <a:off x="738351" y="1128431"/>
            <a:ext cx="12329551" cy="67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900">
                <a:solidFill>
                  <a:srgbClr val="000000"/>
                </a:solidFill>
              </a:rPr>
              <a:t>Buat index.js dan tulis kondingannya</a:t>
            </a:r>
            <a:endParaRPr lang="in-ID" sz="3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70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705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07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738351" y="1128431"/>
            <a:ext cx="12329551" cy="59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400">
                <a:solidFill>
                  <a:srgbClr val="000000"/>
                </a:solidFill>
              </a:rPr>
              <a:t>Pada folder views buat login.ejs dan tulis kondingannya</a:t>
            </a:r>
            <a:endParaRPr lang="in-ID" sz="3400">
              <a:solidFill>
                <a:srgbClr val="000000"/>
              </a:solidFill>
            </a:endParaRP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8351" y="1723157"/>
            <a:ext cx="11188940" cy="4539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7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711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13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738351" y="1128431"/>
            <a:ext cx="12329551" cy="53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900">
                <a:solidFill>
                  <a:srgbClr val="000000"/>
                </a:solidFill>
              </a:rPr>
              <a:t>Pada folder middleware buat middleware.js dan tulis kondingannya</a:t>
            </a:r>
            <a:endParaRPr lang="in-ID" sz="2900">
              <a:solidFill>
                <a:srgbClr val="000000"/>
              </a:solidFill>
            </a:endParaRPr>
          </a:p>
        </p:txBody>
      </p:sp>
      <p:pic>
        <p:nvPicPr>
          <p:cNvPr id="2097182" name="Picture 209718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7" y="1864362"/>
            <a:ext cx="10992992" cy="41783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8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717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19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721" name="TextBox 1048720"/>
          <p:cNvSpPr txBox="1"/>
          <p:nvPr/>
        </p:nvSpPr>
        <p:spPr>
          <a:xfrm>
            <a:off x="528381" y="1128431"/>
            <a:ext cx="12329551" cy="53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900">
                <a:solidFill>
                  <a:srgbClr val="000000"/>
                </a:solidFill>
              </a:rPr>
              <a:t>Pada folder controller buat adminController.js dan tulis kondingannya</a:t>
            </a:r>
            <a:endParaRPr lang="in-ID" sz="2900">
              <a:solidFill>
                <a:srgbClr val="000000"/>
              </a:solidFill>
            </a:endParaRPr>
          </a:p>
        </p:txBody>
      </p:sp>
      <p:pic>
        <p:nvPicPr>
          <p:cNvPr id="2097196" name="Picture 209719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73" y="1664370"/>
            <a:ext cx="10460790" cy="4580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92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723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25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727" name="TextBox 1048726"/>
          <p:cNvSpPr txBox="1"/>
          <p:nvPr/>
        </p:nvSpPr>
        <p:spPr>
          <a:xfrm>
            <a:off x="528381" y="1128431"/>
            <a:ext cx="12329551" cy="53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900">
                <a:solidFill>
                  <a:srgbClr val="000000"/>
                </a:solidFill>
              </a:rPr>
              <a:t>Pada folder router buat router.js dan tulis kondangannya</a:t>
            </a:r>
            <a:endParaRPr lang="in-ID" sz="2900">
              <a:solidFill>
                <a:srgbClr val="000000"/>
              </a:solidFill>
            </a:endParaRPr>
          </a:p>
        </p:txBody>
      </p:sp>
      <p:pic>
        <p:nvPicPr>
          <p:cNvPr id="2097195" name="Picture 209719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8381" y="1779179"/>
            <a:ext cx="11378046" cy="4354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sp>
        <p:nvSpPr>
          <p:cNvPr id="1048593" name="CustomShape 1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360">
            <a:solidFill>
              <a:schemeClr val="bg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594" name="CustomShape 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Latihan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000000"/>
                </a:solidFill>
              </a:rPr>
              <a:t>Pada form </a:t>
            </a:r>
            <a:r>
              <a:rPr lang="en-US" sz="3700" dirty="0" err="1">
                <a:solidFill>
                  <a:srgbClr val="000000"/>
                </a:solidFill>
              </a:rPr>
              <a:t>kalkulator</a:t>
            </a:r>
            <a:r>
              <a:rPr lang="en-US" sz="3700" dirty="0">
                <a:solidFill>
                  <a:srgbClr val="000000"/>
                </a:solidFill>
              </a:rPr>
              <a:t> yang </a:t>
            </a:r>
            <a:r>
              <a:rPr lang="en-US" sz="3700" dirty="0" err="1">
                <a:solidFill>
                  <a:srgbClr val="000000"/>
                </a:solidFill>
              </a:rPr>
              <a:t>kemarin</a:t>
            </a:r>
            <a:r>
              <a:rPr lang="en-US" sz="3700" dirty="0">
                <a:solidFill>
                  <a:srgbClr val="000000"/>
                </a:solidFill>
              </a:rPr>
              <a:t> di </a:t>
            </a:r>
            <a:r>
              <a:rPr lang="en-US" sz="3700" dirty="0" err="1">
                <a:solidFill>
                  <a:srgbClr val="000000"/>
                </a:solidFill>
              </a:rPr>
              <a:t>buat</a:t>
            </a:r>
            <a:r>
              <a:rPr lang="en-US" sz="3700" dirty="0">
                <a:solidFill>
                  <a:srgbClr val="000000"/>
                </a:solidFill>
              </a:rPr>
              <a:t>. </a:t>
            </a:r>
            <a:r>
              <a:rPr lang="en-US" sz="3700" dirty="0" err="1">
                <a:solidFill>
                  <a:srgbClr val="000000"/>
                </a:solidFill>
              </a:rPr>
              <a:t>Buatlah</a:t>
            </a:r>
            <a:r>
              <a:rPr lang="en-US" sz="3700" dirty="0">
                <a:solidFill>
                  <a:srgbClr val="000000"/>
                </a:solidFill>
              </a:rPr>
              <a:t> middleware </a:t>
            </a:r>
            <a:r>
              <a:rPr lang="en-US" sz="3700" dirty="0" err="1">
                <a:solidFill>
                  <a:srgbClr val="000000"/>
                </a:solidFill>
              </a:rPr>
              <a:t>untuk</a:t>
            </a:r>
            <a:r>
              <a:rPr lang="en-US" sz="3700" dirty="0">
                <a:solidFill>
                  <a:srgbClr val="000000"/>
                </a:solidFill>
              </a:rPr>
              <a:t> validate data </a:t>
            </a:r>
            <a:r>
              <a:rPr lang="en-US" sz="3700" dirty="0" err="1">
                <a:solidFill>
                  <a:srgbClr val="000000"/>
                </a:solidFill>
              </a:rPr>
              <a:t>inputnya</a:t>
            </a:r>
            <a:endParaRPr lang="in-ID" sz="3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rotri1719@gmail.com</cp:lastModifiedBy>
  <cp:revision>2</cp:revision>
  <dcterms:created xsi:type="dcterms:W3CDTF">2019-09-21T22:47:41Z</dcterms:created>
  <dcterms:modified xsi:type="dcterms:W3CDTF">2019-10-23T06:50:33Z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