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fkTZOzT4l954tBMbw0kuTCtU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f6a0d2997_0_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6f6a0d29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6a0d202d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6f6a0d20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6a0d202d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f6a0d202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6a0d202d_0_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6f6a0d20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6a0d202d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6f6a0d20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6a0d202d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f6a0d202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6a0d299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6f6a0d2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2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3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8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8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9"/>
          <p:cNvSpPr txBox="1">
            <a:spLocks noGrp="1"/>
          </p:cNvSpPr>
          <p:nvPr>
            <p:ph type="body" idx="2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9" name="Google Shape;15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3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1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8640" y="2583000"/>
            <a:ext cx="6594122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-76320" y="6019920"/>
            <a:ext cx="4079400" cy="6855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63720" y="6100920"/>
            <a:ext cx="3553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6f6a0d2997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f6a0d2997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6f6a0d2997_0_1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f6a0d2997_0_1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f6a0d2997_0_11"/>
          <p:cNvSpPr/>
          <p:nvPr/>
        </p:nvSpPr>
        <p:spPr>
          <a:xfrm>
            <a:off x="929675" y="13305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pada latihan_env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6f6a0d2997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100" y="2497675"/>
            <a:ext cx="9459638" cy="3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600400" y="2389225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Apa itu Environment Variabel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0" y="0"/>
            <a:ext cx="12191762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4120" y="6133320"/>
            <a:ext cx="2820240" cy="7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/>
          <p:nvPr/>
        </p:nvSpPr>
        <p:spPr>
          <a:xfrm>
            <a:off x="0" y="335520"/>
            <a:ext cx="5391300" cy="6855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5880" y="411840"/>
            <a:ext cx="46965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Environment Variabel</a:t>
            </a:r>
            <a:endParaRPr sz="2800" b="1">
              <a:solidFill>
                <a:srgbClr val="FFFFFF"/>
              </a:solidFill>
            </a:endParaRPr>
          </a:p>
        </p:txBody>
      </p:sp>
      <p:pic>
        <p:nvPicPr>
          <p:cNvPr id="186" name="Google Shape;18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025" y="1355350"/>
            <a:ext cx="39243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6f6a0d202d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0" y="0"/>
            <a:ext cx="12191762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f6a0d202d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4120" y="6133320"/>
            <a:ext cx="2820240" cy="7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f6a0d202d_0_3"/>
          <p:cNvSpPr/>
          <p:nvPr/>
        </p:nvSpPr>
        <p:spPr>
          <a:xfrm>
            <a:off x="0" y="335520"/>
            <a:ext cx="5391300" cy="6855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f6a0d202d_0_3"/>
          <p:cNvSpPr/>
          <p:nvPr/>
        </p:nvSpPr>
        <p:spPr>
          <a:xfrm>
            <a:off x="65880" y="411840"/>
            <a:ext cx="46965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Environment Variabel</a:t>
            </a:r>
            <a:endParaRPr sz="2800" b="1">
              <a:solidFill>
                <a:srgbClr val="FFFFFF"/>
              </a:solidFill>
            </a:endParaRPr>
          </a:p>
        </p:txBody>
      </p:sp>
      <p:pic>
        <p:nvPicPr>
          <p:cNvPr id="195" name="Google Shape;195;g6f6a0d202d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50" y="1207750"/>
            <a:ext cx="5881925" cy="48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6f6a0d202d_0_3"/>
          <p:cNvPicPr preferRelativeResize="0"/>
          <p:nvPr/>
        </p:nvPicPr>
        <p:blipFill rotWithShape="1">
          <a:blip r:embed="rId6">
            <a:alphaModFix/>
          </a:blip>
          <a:srcRect r="56238" b="50845"/>
          <a:stretch/>
        </p:blipFill>
        <p:spPr>
          <a:xfrm>
            <a:off x="6423925" y="1207750"/>
            <a:ext cx="5487600" cy="3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6f6a0d202d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f6a0d202d_0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f6a0d202d_0_1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6f6a0d202d_0_1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6f6a0d202d_0_13"/>
          <p:cNvSpPr/>
          <p:nvPr/>
        </p:nvSpPr>
        <p:spPr>
          <a:xfrm>
            <a:off x="1361975" y="2293375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export variabel = value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echo $variabel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6f6a0d202d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6f6a0d202d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6f6a0d202d_0_2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f6a0d202d_0_2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f6a0d202d_0_21"/>
          <p:cNvSpPr/>
          <p:nvPr/>
        </p:nvSpPr>
        <p:spPr>
          <a:xfrm>
            <a:off x="929675" y="13305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Buat lah latihan_env.js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6f6a0d202d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875" y="2254600"/>
            <a:ext cx="10021100" cy="2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f6a0d202d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f6a0d202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f6a0d202d_0_3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6f6a0d202d_0_3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6f6a0d202d_0_34"/>
          <p:cNvSpPr/>
          <p:nvPr/>
        </p:nvSpPr>
        <p:spPr>
          <a:xfrm>
            <a:off x="929675" y="13305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Buat variabel env pada nodejs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69DFF-1997-429D-BCC7-9C705A3A7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0" y="2223575"/>
            <a:ext cx="10882159" cy="330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6f6a0d202d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f6a0d202d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6f6a0d202d_0_4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6f6a0d202d_0_4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6f6a0d202d_0_44"/>
          <p:cNvSpPr/>
          <p:nvPr/>
        </p:nvSpPr>
        <p:spPr>
          <a:xfrm>
            <a:off x="1501825" y="2391625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npm i --save dotenv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6f6a0d299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f6a0d299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f6a0d2997_0_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name="adj" fmla="val 50000"/>
            </a:avLst>
          </a:prstGeom>
          <a:solidFill>
            <a:srgbClr val="0071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6f6a0d2997_0_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</a:rPr>
              <a:t>Envirotment Variabel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f6a0d2997_0_0"/>
          <p:cNvSpPr/>
          <p:nvPr/>
        </p:nvSpPr>
        <p:spPr>
          <a:xfrm>
            <a:off x="929675" y="13305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Buat lah .env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f6a0d2997_0_0"/>
          <p:cNvSpPr/>
          <p:nvPr/>
        </p:nvSpPr>
        <p:spPr>
          <a:xfrm>
            <a:off x="929675" y="2563675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highlight>
                  <a:srgbClr val="F5F2F0"/>
                </a:highlight>
              </a:rPr>
              <a:t>DB_HOST=localhost</a:t>
            </a:r>
            <a:endParaRPr sz="3600">
              <a:highlight>
                <a:srgbClr val="F5F2F0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highlight>
                  <a:srgbClr val="F5F2F0"/>
                </a:highlight>
              </a:rPr>
              <a:t>DB_USER=dilo</a:t>
            </a:r>
            <a:endParaRPr sz="3600">
              <a:highlight>
                <a:srgbClr val="F5F2F0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>
                <a:highlight>
                  <a:srgbClr val="F5F2F0"/>
                </a:highlight>
              </a:rPr>
              <a:t>DB_PASS=dilo_env</a:t>
            </a:r>
            <a:endParaRPr sz="3600">
              <a:highlight>
                <a:srgbClr val="F5F2F0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highlight>
                  <a:srgbClr val="F5F2F0"/>
                </a:highlight>
              </a:rPr>
              <a:t>DB_NAME=blog_nodejs</a:t>
            </a:r>
            <a:endParaRPr sz="3600">
              <a:highlight>
                <a:srgbClr val="F5F2F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rotri1719@gmail.com</cp:lastModifiedBy>
  <cp:revision>1</cp:revision>
  <dcterms:modified xsi:type="dcterms:W3CDTF">2019-10-24T06:41:35Z</dcterms:modified>
</cp:coreProperties>
</file>