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355" y="996287"/>
            <a:ext cx="10058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Tugas</a:t>
            </a:r>
            <a:r>
              <a:rPr lang="en-US" sz="4400" dirty="0" smtClean="0"/>
              <a:t> </a:t>
            </a:r>
            <a:r>
              <a:rPr lang="en-US" sz="4400" dirty="0" err="1" smtClean="0"/>
              <a:t>Akhir</a:t>
            </a:r>
            <a:r>
              <a:rPr lang="en-US" sz="4400" dirty="0" smtClean="0"/>
              <a:t>  2019</a:t>
            </a:r>
          </a:p>
          <a:p>
            <a:pPr algn="ctr"/>
            <a:endParaRPr lang="en-US" dirty="0"/>
          </a:p>
          <a:p>
            <a:pPr algn="ctr"/>
            <a:r>
              <a:rPr lang="en-US" sz="3200" dirty="0" err="1" smtClean="0"/>
              <a:t>Prototipe</a:t>
            </a:r>
            <a:r>
              <a:rPr lang="en-US" sz="3200" dirty="0" smtClean="0"/>
              <a:t> </a:t>
            </a:r>
            <a:r>
              <a:rPr lang="en-US" sz="3200" dirty="0" err="1" smtClean="0"/>
              <a:t>Pagar</a:t>
            </a:r>
            <a:r>
              <a:rPr lang="en-US" sz="3200" dirty="0" smtClean="0"/>
              <a:t> </a:t>
            </a:r>
            <a:r>
              <a:rPr lang="en-US" sz="3200" dirty="0" err="1" smtClean="0"/>
              <a:t>Otomatis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Radio Frequency Identification (RFID) MFRC522</a:t>
            </a:r>
          </a:p>
          <a:p>
            <a:pPr algn="ctr"/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Akses</a:t>
            </a:r>
            <a:r>
              <a:rPr lang="en-US" sz="3200" dirty="0" smtClean="0"/>
              <a:t> E-KTP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Arduino Uno</a:t>
            </a:r>
          </a:p>
          <a:p>
            <a:pPr algn="ctr"/>
            <a:endParaRPr lang="en-US" sz="3200" dirty="0"/>
          </a:p>
          <a:p>
            <a:pPr algn="ctr"/>
            <a:r>
              <a:rPr lang="en-US" sz="2400" dirty="0" err="1" smtClean="0"/>
              <a:t>Oleh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Fatku Rachman Saleh (13160981)</a:t>
            </a:r>
          </a:p>
          <a:p>
            <a:pPr algn="ctr"/>
            <a:r>
              <a:rPr lang="en-US" sz="2400" dirty="0" err="1" smtClean="0"/>
              <a:t>Gutomo</a:t>
            </a:r>
            <a:r>
              <a:rPr lang="en-US" sz="2400" dirty="0" smtClean="0"/>
              <a:t> </a:t>
            </a:r>
            <a:r>
              <a:rPr lang="en-US" sz="2400" dirty="0" err="1" smtClean="0"/>
              <a:t>Mulya</a:t>
            </a:r>
            <a:r>
              <a:rPr lang="en-US" sz="2400" dirty="0" smtClean="0"/>
              <a:t> Putra (13160852)</a:t>
            </a:r>
          </a:p>
        </p:txBody>
      </p:sp>
    </p:spTree>
    <p:extLst>
      <p:ext uri="{BB962C8B-B14F-4D97-AF65-F5344CB8AC3E}">
        <p14:creationId xmlns:p14="http://schemas.microsoft.com/office/powerpoint/2010/main" val="35634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137" y="395785"/>
            <a:ext cx="11300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lcd.clear</a:t>
            </a:r>
            <a:r>
              <a:rPr lang="en-US" dirty="0">
                <a:solidFill>
                  <a:schemeClr val="accent6"/>
                </a:solidFill>
              </a:rPr>
              <a:t>();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lcd.setBacklight</a:t>
            </a:r>
            <a:r>
              <a:rPr lang="en-US" dirty="0">
                <a:solidFill>
                  <a:schemeClr val="accent6"/>
                </a:solidFill>
              </a:rPr>
              <a:t>(HIGH);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lcd.setCursor</a:t>
            </a:r>
            <a:r>
              <a:rPr lang="en-US" dirty="0">
                <a:solidFill>
                  <a:schemeClr val="accent6"/>
                </a:solidFill>
              </a:rPr>
              <a:t>(1, 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lcd.print</a:t>
            </a:r>
            <a:r>
              <a:rPr lang="en-US" dirty="0">
                <a:solidFill>
                  <a:schemeClr val="accent6"/>
                </a:solidFill>
              </a:rPr>
              <a:t>("Access Denied");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delay(3000);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lcd.clear</a:t>
            </a:r>
            <a:r>
              <a:rPr lang="en-US" dirty="0">
                <a:solidFill>
                  <a:schemeClr val="accent6"/>
                </a:solidFill>
              </a:rPr>
              <a:t>();  }</a:t>
            </a:r>
          </a:p>
        </p:txBody>
      </p:sp>
    </p:spTree>
    <p:extLst>
      <p:ext uri="{BB962C8B-B14F-4D97-AF65-F5344CB8AC3E}">
        <p14:creationId xmlns:p14="http://schemas.microsoft.com/office/powerpoint/2010/main" val="412234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684" y="559558"/>
            <a:ext cx="10863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TERIMA KASIH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764275" y="2456597"/>
            <a:ext cx="1080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SKY HUNTER TEAM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00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818866"/>
            <a:ext cx="1005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Dosen</a:t>
            </a:r>
            <a:r>
              <a:rPr lang="en-US" sz="4400" dirty="0" smtClean="0"/>
              <a:t> </a:t>
            </a:r>
            <a:r>
              <a:rPr lang="en-US" sz="4400" dirty="0" err="1" smtClean="0"/>
              <a:t>Pembimbing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4400" dirty="0" err="1" smtClean="0"/>
              <a:t>Bpk</a:t>
            </a:r>
            <a:r>
              <a:rPr lang="en-US" sz="4400" dirty="0" smtClean="0"/>
              <a:t>. Aziz </a:t>
            </a:r>
            <a:r>
              <a:rPr lang="en-US" sz="4400" dirty="0" err="1" smtClean="0"/>
              <a:t>Setyawan</a:t>
            </a:r>
            <a:r>
              <a:rPr lang="en-US" sz="4400" dirty="0" smtClean="0"/>
              <a:t> </a:t>
            </a:r>
            <a:r>
              <a:rPr lang="en-US" sz="4400" dirty="0" err="1" smtClean="0"/>
              <a:t>Hidayat</a:t>
            </a:r>
            <a:r>
              <a:rPr lang="en-US" sz="4400" dirty="0" smtClean="0"/>
              <a:t>, </a:t>
            </a:r>
            <a:r>
              <a:rPr lang="en-US" sz="4400" dirty="0" err="1" smtClean="0"/>
              <a:t>M.Kom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40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836" y="1719619"/>
            <a:ext cx="8297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Software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8444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2" y="191069"/>
            <a:ext cx="9594375" cy="66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445" y="464024"/>
            <a:ext cx="111502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File header (file </a:t>
            </a:r>
            <a:r>
              <a:rPr lang="en-US" dirty="0"/>
              <a:t>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 smtClean="0"/>
              <a:t>ekstensi.h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file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library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program. </a:t>
            </a:r>
            <a:r>
              <a:rPr lang="en-US" dirty="0" err="1"/>
              <a:t>Berikut</a:t>
            </a:r>
            <a:r>
              <a:rPr lang="en-US" dirty="0"/>
              <a:t> library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codingan</a:t>
            </a:r>
            <a:r>
              <a:rPr lang="en-US" dirty="0"/>
              <a:t> </a:t>
            </a:r>
            <a:r>
              <a:rPr lang="en-US" dirty="0" err="1" smtClean="0"/>
              <a:t>pagar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D" dirty="0">
                <a:solidFill>
                  <a:schemeClr val="accent6"/>
                </a:solidFill>
              </a:rPr>
              <a:t>#include &lt;</a:t>
            </a:r>
            <a:r>
              <a:rPr lang="en-ID" dirty="0" err="1">
                <a:solidFill>
                  <a:schemeClr val="accent6"/>
                </a:solidFill>
              </a:rPr>
              <a:t>SPI.h</a:t>
            </a:r>
            <a:r>
              <a:rPr lang="en-ID" dirty="0">
                <a:solidFill>
                  <a:schemeClr val="accent6"/>
                </a:solidFill>
              </a:rPr>
              <a:t>&gt; // </a:t>
            </a:r>
            <a:r>
              <a:rPr lang="en-ID" i="1" dirty="0">
                <a:solidFill>
                  <a:schemeClr val="accent6"/>
                </a:solidFill>
              </a:rPr>
              <a:t>serial peripheral interface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#include &lt;MFRC522.h&gt; // library </a:t>
            </a:r>
            <a:r>
              <a:rPr lang="en-ID" dirty="0" err="1">
                <a:solidFill>
                  <a:schemeClr val="accent6"/>
                </a:solidFill>
              </a:rPr>
              <a:t>rfid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#include &lt;</a:t>
            </a:r>
            <a:r>
              <a:rPr lang="en-ID" dirty="0" err="1">
                <a:solidFill>
                  <a:schemeClr val="accent6"/>
                </a:solidFill>
              </a:rPr>
              <a:t>Wire.h</a:t>
            </a:r>
            <a:r>
              <a:rPr lang="en-ID" dirty="0">
                <a:solidFill>
                  <a:schemeClr val="accent6"/>
                </a:solidFill>
              </a:rPr>
              <a:t>&gt; // wire virtual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#include &lt;LiquidCrystal_I2C.h&gt; //library </a:t>
            </a:r>
            <a:r>
              <a:rPr lang="en-ID" dirty="0" err="1">
                <a:solidFill>
                  <a:schemeClr val="accent6"/>
                </a:solidFill>
              </a:rPr>
              <a:t>lcd</a:t>
            </a:r>
            <a:r>
              <a:rPr lang="en-ID" dirty="0">
                <a:solidFill>
                  <a:schemeClr val="accent6"/>
                </a:solidFill>
              </a:rPr>
              <a:t> i2c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#include &lt;</a:t>
            </a:r>
            <a:r>
              <a:rPr lang="en-ID" dirty="0" err="1">
                <a:solidFill>
                  <a:schemeClr val="accent6"/>
                </a:solidFill>
              </a:rPr>
              <a:t>Stepper.h</a:t>
            </a:r>
            <a:r>
              <a:rPr lang="en-ID" dirty="0">
                <a:solidFill>
                  <a:schemeClr val="accent6"/>
                </a:solidFill>
              </a:rPr>
              <a:t>&gt; // library motor stepper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 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#define SS_PIN 10 // </a:t>
            </a:r>
            <a:r>
              <a:rPr lang="en-ID" dirty="0" err="1">
                <a:solidFill>
                  <a:schemeClr val="accent6"/>
                </a:solidFill>
              </a:rPr>
              <a:t>menetapkan</a:t>
            </a:r>
            <a:r>
              <a:rPr lang="en-ID" dirty="0">
                <a:solidFill>
                  <a:schemeClr val="accent6"/>
                </a:solidFill>
              </a:rPr>
              <a:t> pin </a:t>
            </a:r>
            <a:r>
              <a:rPr lang="en-ID" dirty="0" err="1">
                <a:solidFill>
                  <a:schemeClr val="accent6"/>
                </a:solidFill>
              </a:rPr>
              <a:t>rfid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dengan</a:t>
            </a:r>
            <a:r>
              <a:rPr lang="en-ID" dirty="0">
                <a:solidFill>
                  <a:schemeClr val="accent6"/>
                </a:solidFill>
              </a:rPr>
              <a:t> pin 10 </a:t>
            </a:r>
            <a:r>
              <a:rPr lang="en-ID" dirty="0" err="1">
                <a:solidFill>
                  <a:schemeClr val="accent6"/>
                </a:solidFill>
              </a:rPr>
              <a:t>arduino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#define RST_PIN 9 // </a:t>
            </a:r>
            <a:r>
              <a:rPr lang="en-ID" dirty="0" err="1">
                <a:solidFill>
                  <a:schemeClr val="accent6"/>
                </a:solidFill>
              </a:rPr>
              <a:t>menetapkan</a:t>
            </a:r>
            <a:r>
              <a:rPr lang="en-ID" dirty="0">
                <a:solidFill>
                  <a:schemeClr val="accent6"/>
                </a:solidFill>
              </a:rPr>
              <a:t> pin </a:t>
            </a:r>
            <a:r>
              <a:rPr lang="en-ID" dirty="0" err="1">
                <a:solidFill>
                  <a:schemeClr val="accent6"/>
                </a:solidFill>
              </a:rPr>
              <a:t>rfid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dengan</a:t>
            </a:r>
            <a:r>
              <a:rPr lang="en-ID" dirty="0">
                <a:solidFill>
                  <a:schemeClr val="accent6"/>
                </a:solidFill>
              </a:rPr>
              <a:t> pin 9 </a:t>
            </a:r>
            <a:r>
              <a:rPr lang="en-ID" dirty="0" err="1">
                <a:solidFill>
                  <a:schemeClr val="accent6"/>
                </a:solidFill>
              </a:rPr>
              <a:t>arduino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#define LED_ACCESS_PIN 7 // pin 7 led </a:t>
            </a:r>
            <a:r>
              <a:rPr lang="en-ID" dirty="0" err="1">
                <a:solidFill>
                  <a:schemeClr val="accent6"/>
                </a:solidFill>
              </a:rPr>
              <a:t>pada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arduino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#define </a:t>
            </a:r>
            <a:r>
              <a:rPr lang="en-ID" dirty="0" err="1">
                <a:solidFill>
                  <a:schemeClr val="accent6"/>
                </a:solidFill>
              </a:rPr>
              <a:t>motorSteps</a:t>
            </a:r>
            <a:r>
              <a:rPr lang="en-ID" dirty="0">
                <a:solidFill>
                  <a:schemeClr val="accent6"/>
                </a:solidFill>
              </a:rPr>
              <a:t> 64     // step </a:t>
            </a:r>
            <a:r>
              <a:rPr lang="en-ID" dirty="0" err="1">
                <a:solidFill>
                  <a:schemeClr val="accent6"/>
                </a:solidFill>
              </a:rPr>
              <a:t>dari</a:t>
            </a:r>
            <a:r>
              <a:rPr lang="en-ID" dirty="0">
                <a:solidFill>
                  <a:schemeClr val="accent6"/>
                </a:solidFill>
              </a:rPr>
              <a:t> motor stepper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#define motorPin1 6 // pin IN1 motor driver ULN2003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#define motorPin2 5 // pin IN2 motor driver ULN2003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#define motorPin3 4 // pin IN3 motor driver ULN2003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#define motorPin4 3 // pin IN4 motor driver ULN2003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>
                <a:solidFill>
                  <a:schemeClr val="accent6"/>
                </a:solidFill>
              </a:rPr>
              <a:t>#define button 8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const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int</a:t>
            </a:r>
            <a:r>
              <a:rPr lang="en-ID" dirty="0">
                <a:solidFill>
                  <a:schemeClr val="accent6"/>
                </a:solidFill>
              </a:rPr>
              <a:t> step_ = 1600; //</a:t>
            </a:r>
            <a:r>
              <a:rPr lang="en-ID" dirty="0" err="1">
                <a:solidFill>
                  <a:schemeClr val="accent6"/>
                </a:solidFill>
              </a:rPr>
              <a:t>putaran</a:t>
            </a:r>
            <a:r>
              <a:rPr lang="en-ID" dirty="0">
                <a:solidFill>
                  <a:schemeClr val="accent6"/>
                </a:solidFill>
              </a:rPr>
              <a:t> motor stepper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int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trigPin</a:t>
            </a:r>
            <a:r>
              <a:rPr lang="en-ID" dirty="0">
                <a:solidFill>
                  <a:schemeClr val="accent6"/>
                </a:solidFill>
              </a:rPr>
              <a:t> = A0; //pin sensor hc-sr04 di A0 </a:t>
            </a:r>
            <a:r>
              <a:rPr lang="en-ID" dirty="0" err="1">
                <a:solidFill>
                  <a:schemeClr val="accent6"/>
                </a:solidFill>
              </a:rPr>
              <a:t>arduino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int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echoPin</a:t>
            </a:r>
            <a:r>
              <a:rPr lang="en-ID" dirty="0">
                <a:solidFill>
                  <a:schemeClr val="accent6"/>
                </a:solidFill>
              </a:rPr>
              <a:t> = A1; ////pin sensor hc-sr04 di A0 </a:t>
            </a:r>
            <a:r>
              <a:rPr lang="en-ID" dirty="0" err="1">
                <a:solidFill>
                  <a:schemeClr val="accent6"/>
                </a:solidFill>
              </a:rPr>
              <a:t>arduino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int</a:t>
            </a:r>
            <a:r>
              <a:rPr lang="en-ID" dirty="0">
                <a:solidFill>
                  <a:schemeClr val="accent6"/>
                </a:solidFill>
              </a:rPr>
              <a:t> button1 = 0;  //push button</a:t>
            </a:r>
            <a:endParaRPr lang="en-US" dirty="0">
              <a:solidFill>
                <a:schemeClr val="accent6"/>
              </a:solidFill>
            </a:endParaRPr>
          </a:p>
          <a:p>
            <a:endParaRPr lang="en-ID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842" y="382137"/>
            <a:ext cx="1140952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</a:rPr>
              <a:t>Input </a:t>
            </a:r>
            <a:r>
              <a:rPr lang="en-US" sz="2000" dirty="0" err="1">
                <a:solidFill>
                  <a:schemeClr val="accent6"/>
                </a:solidFill>
              </a:rPr>
              <a:t>adalah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fungsi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pustaka</a:t>
            </a:r>
            <a:r>
              <a:rPr lang="en-US" sz="2000" dirty="0">
                <a:solidFill>
                  <a:schemeClr val="accent6"/>
                </a:solidFill>
              </a:rPr>
              <a:t> yang </a:t>
            </a:r>
            <a:r>
              <a:rPr lang="en-US" sz="2000" dirty="0" err="1">
                <a:solidFill>
                  <a:schemeClr val="accent6"/>
                </a:solidFill>
              </a:rPr>
              <a:t>digunakan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untuk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meng</a:t>
            </a:r>
            <a:r>
              <a:rPr lang="en-US" sz="2000" i="1" dirty="0" err="1">
                <a:solidFill>
                  <a:schemeClr val="accent6"/>
                </a:solidFill>
              </a:rPr>
              <a:t>input</a:t>
            </a:r>
            <a:r>
              <a:rPr lang="en-US" sz="2000" i="1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atau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membaca</a:t>
            </a:r>
            <a:r>
              <a:rPr lang="en-US" sz="2000" dirty="0">
                <a:solidFill>
                  <a:schemeClr val="accent6"/>
                </a:solidFill>
              </a:rPr>
              <a:t> data. </a:t>
            </a:r>
            <a:r>
              <a:rPr lang="en-US" sz="2000" dirty="0" err="1">
                <a:solidFill>
                  <a:schemeClr val="accent6"/>
                </a:solidFill>
              </a:rPr>
              <a:t>Codingan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i="1" dirty="0">
                <a:solidFill>
                  <a:schemeClr val="accent6"/>
                </a:solidFill>
              </a:rPr>
              <a:t>input </a:t>
            </a:r>
            <a:r>
              <a:rPr lang="en-US" sz="2000" dirty="0">
                <a:solidFill>
                  <a:schemeClr val="accent6"/>
                </a:solidFill>
              </a:rPr>
              <a:t>yang </a:t>
            </a:r>
            <a:r>
              <a:rPr lang="en-US" sz="2000" dirty="0" err="1">
                <a:solidFill>
                  <a:schemeClr val="accent6"/>
                </a:solidFill>
              </a:rPr>
              <a:t>digunakan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pada</a:t>
            </a:r>
            <a:r>
              <a:rPr lang="en-US" sz="2000" dirty="0">
                <a:solidFill>
                  <a:schemeClr val="accent6"/>
                </a:solidFill>
              </a:rPr>
              <a:t> program </a:t>
            </a:r>
            <a:r>
              <a:rPr lang="en-US" sz="2000" dirty="0" err="1">
                <a:solidFill>
                  <a:schemeClr val="accent6"/>
                </a:solidFill>
              </a:rPr>
              <a:t>ini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adalah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:</a:t>
            </a:r>
          </a:p>
          <a:p>
            <a:endParaRPr lang="en-ID" sz="2000" dirty="0">
              <a:solidFill>
                <a:schemeClr val="accent6"/>
              </a:solidFill>
            </a:endParaRPr>
          </a:p>
          <a:p>
            <a:r>
              <a:rPr lang="id-ID" sz="2000" dirty="0" smtClean="0">
                <a:solidFill>
                  <a:schemeClr val="accent6"/>
                </a:solidFill>
              </a:rPr>
              <a:t>void </a:t>
            </a:r>
            <a:r>
              <a:rPr lang="id-ID" sz="2000" dirty="0">
                <a:solidFill>
                  <a:schemeClr val="accent6"/>
                </a:solidFill>
              </a:rPr>
              <a:t>setup() </a:t>
            </a:r>
            <a:r>
              <a:rPr lang="en-US" sz="2000" dirty="0">
                <a:solidFill>
                  <a:schemeClr val="accent6"/>
                </a:solidFill>
              </a:rPr>
              <a:t>// </a:t>
            </a:r>
            <a:r>
              <a:rPr lang="en-US" sz="2000" dirty="0" err="1">
                <a:solidFill>
                  <a:schemeClr val="accent6"/>
                </a:solidFill>
              </a:rPr>
              <a:t>fungsi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ini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hanya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dijalankan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sekali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ketika</a:t>
            </a:r>
            <a:r>
              <a:rPr lang="en-US" sz="2000" dirty="0">
                <a:solidFill>
                  <a:schemeClr val="accent6"/>
                </a:solidFill>
              </a:rPr>
              <a:t> proses </a:t>
            </a:r>
            <a:r>
              <a:rPr lang="en-US" sz="2000" dirty="0" err="1">
                <a:solidFill>
                  <a:schemeClr val="accent6"/>
                </a:solidFill>
              </a:rPr>
              <a:t>dijalankan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r>
              <a:rPr lang="id-ID" sz="2000" dirty="0">
                <a:solidFill>
                  <a:schemeClr val="accent6"/>
                </a:solidFill>
              </a:rPr>
              <a:t>{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id-ID" sz="2000" dirty="0">
                <a:solidFill>
                  <a:schemeClr val="accent6"/>
                </a:solidFill>
              </a:rPr>
              <a:t>  myStepper.setSpeed(100); </a:t>
            </a:r>
            <a:r>
              <a:rPr lang="en-US" sz="2000" dirty="0">
                <a:solidFill>
                  <a:schemeClr val="accent6"/>
                </a:solidFill>
              </a:rPr>
              <a:t>// </a:t>
            </a:r>
            <a:r>
              <a:rPr lang="en-US" sz="2000" dirty="0" err="1">
                <a:solidFill>
                  <a:schemeClr val="accent6"/>
                </a:solidFill>
              </a:rPr>
              <a:t>akselerasi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dari</a:t>
            </a:r>
            <a:r>
              <a:rPr lang="en-US" sz="2000" dirty="0">
                <a:solidFill>
                  <a:schemeClr val="accent6"/>
                </a:solidFill>
              </a:rPr>
              <a:t> motor stepper</a:t>
            </a:r>
          </a:p>
          <a:p>
            <a:r>
              <a:rPr lang="id-ID" sz="2000" dirty="0">
                <a:solidFill>
                  <a:schemeClr val="accent6"/>
                </a:solidFill>
              </a:rPr>
              <a:t>  Serial.begin(9600);   // </a:t>
            </a:r>
            <a:r>
              <a:rPr lang="en-US" sz="2000" dirty="0" err="1">
                <a:solidFill>
                  <a:schemeClr val="accent6"/>
                </a:solidFill>
              </a:rPr>
              <a:t>komunikasi</a:t>
            </a:r>
            <a:r>
              <a:rPr lang="en-US" sz="2000" dirty="0">
                <a:solidFill>
                  <a:schemeClr val="accent6"/>
                </a:solidFill>
              </a:rPr>
              <a:t> serial</a:t>
            </a:r>
          </a:p>
          <a:p>
            <a:r>
              <a:rPr lang="id-ID" sz="2000" dirty="0">
                <a:solidFill>
                  <a:schemeClr val="accent6"/>
                </a:solidFill>
              </a:rPr>
              <a:t>  lcd.begin();</a:t>
            </a:r>
            <a:r>
              <a:rPr lang="en-US" sz="2000" dirty="0">
                <a:solidFill>
                  <a:schemeClr val="accent6"/>
                </a:solidFill>
              </a:rPr>
              <a:t> // </a:t>
            </a:r>
            <a:r>
              <a:rPr lang="en-US" sz="2000" dirty="0" err="1">
                <a:solidFill>
                  <a:schemeClr val="accent6"/>
                </a:solidFill>
              </a:rPr>
              <a:t>lcd</a:t>
            </a:r>
            <a:r>
              <a:rPr lang="en-US" sz="2000" dirty="0">
                <a:solidFill>
                  <a:schemeClr val="accent6"/>
                </a:solidFill>
              </a:rPr>
              <a:t> 16x2 // </a:t>
            </a:r>
            <a:r>
              <a:rPr lang="en-US" sz="2000" dirty="0" err="1">
                <a:solidFill>
                  <a:schemeClr val="accent6"/>
                </a:solidFill>
              </a:rPr>
              <a:t>ukuran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lcd</a:t>
            </a:r>
            <a:r>
              <a:rPr lang="en-US" sz="2000" dirty="0">
                <a:solidFill>
                  <a:schemeClr val="accent6"/>
                </a:solidFill>
              </a:rPr>
              <a:t> 16 </a:t>
            </a:r>
            <a:r>
              <a:rPr lang="en-US" sz="2000" dirty="0" err="1">
                <a:solidFill>
                  <a:schemeClr val="accent6"/>
                </a:solidFill>
              </a:rPr>
              <a:t>kolom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dan</a:t>
            </a:r>
            <a:r>
              <a:rPr lang="en-US" sz="2000" dirty="0">
                <a:solidFill>
                  <a:schemeClr val="accent6"/>
                </a:solidFill>
              </a:rPr>
              <a:t> 2 </a:t>
            </a:r>
            <a:r>
              <a:rPr lang="en-US" sz="2000" dirty="0" err="1">
                <a:solidFill>
                  <a:schemeClr val="accent6"/>
                </a:solidFill>
              </a:rPr>
              <a:t>baris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id-ID" sz="2000" dirty="0">
                <a:solidFill>
                  <a:schemeClr val="accent6"/>
                </a:solidFill>
              </a:rPr>
              <a:t>  lcd.setCursor(1,0);</a:t>
            </a:r>
            <a:r>
              <a:rPr lang="en-US" sz="2000" dirty="0">
                <a:solidFill>
                  <a:schemeClr val="accent6"/>
                </a:solidFill>
              </a:rPr>
              <a:t> // </a:t>
            </a:r>
            <a:r>
              <a:rPr lang="en-US" sz="2000" dirty="0" err="1">
                <a:solidFill>
                  <a:schemeClr val="accent6"/>
                </a:solidFill>
              </a:rPr>
              <a:t>posisi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dari</a:t>
            </a:r>
            <a:r>
              <a:rPr lang="en-US" sz="2000" dirty="0">
                <a:solidFill>
                  <a:schemeClr val="accent6"/>
                </a:solidFill>
              </a:rPr>
              <a:t> text di </a:t>
            </a:r>
            <a:r>
              <a:rPr lang="en-US" sz="2000" dirty="0" err="1">
                <a:solidFill>
                  <a:schemeClr val="accent6"/>
                </a:solidFill>
              </a:rPr>
              <a:t>lcd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id-ID" sz="2000" dirty="0">
                <a:solidFill>
                  <a:schemeClr val="accent6"/>
                </a:solidFill>
              </a:rPr>
              <a:t>  lcd.clear();</a:t>
            </a:r>
            <a:r>
              <a:rPr lang="en-US" sz="2000" dirty="0">
                <a:solidFill>
                  <a:schemeClr val="accent6"/>
                </a:solidFill>
              </a:rPr>
              <a:t> // </a:t>
            </a:r>
            <a:r>
              <a:rPr lang="en-US" sz="2000" dirty="0" err="1">
                <a:solidFill>
                  <a:schemeClr val="accent6"/>
                </a:solidFill>
              </a:rPr>
              <a:t>menghapus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teks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id-ID" sz="2000" dirty="0">
                <a:solidFill>
                  <a:schemeClr val="accent6"/>
                </a:solidFill>
              </a:rPr>
              <a:t>  SPI.begin();      // Initiate  SPI bus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id-ID" sz="2000" dirty="0">
                <a:solidFill>
                  <a:schemeClr val="accent6"/>
                </a:solidFill>
              </a:rPr>
              <a:t>  mfrc522.PCD_Init();   // Initialisasi MFRC522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id-ID" sz="2000" dirty="0">
                <a:solidFill>
                  <a:schemeClr val="accent6"/>
                </a:solidFill>
              </a:rPr>
              <a:t>  Serial.println("PLEASE TAG YOUR E-KTP CARD to the READER TAG...");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  // </a:t>
            </a:r>
            <a:r>
              <a:rPr lang="en-US" sz="2000" dirty="0" err="1">
                <a:solidFill>
                  <a:schemeClr val="accent6"/>
                </a:solidFill>
              </a:rPr>
              <a:t>tampilan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teks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pada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seial</a:t>
            </a:r>
            <a:r>
              <a:rPr lang="en-US" sz="2000" dirty="0">
                <a:solidFill>
                  <a:schemeClr val="accent6"/>
                </a:solidFill>
              </a:rPr>
              <a:t> monitor di Arduino IDE</a:t>
            </a:r>
          </a:p>
          <a:p>
            <a:r>
              <a:rPr lang="id-ID" sz="2000" dirty="0">
                <a:solidFill>
                  <a:schemeClr val="accent6"/>
                </a:solidFill>
              </a:rPr>
              <a:t>  Serial.println();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id-ID" sz="2000" dirty="0">
                <a:solidFill>
                  <a:schemeClr val="accent6"/>
                </a:solidFill>
              </a:rPr>
              <a:t>  pinMode( LED_ACCESS_PIN , OUTPUT); </a:t>
            </a:r>
            <a:r>
              <a:rPr lang="en-US" sz="2000" dirty="0">
                <a:solidFill>
                  <a:schemeClr val="accent6"/>
                </a:solidFill>
              </a:rPr>
              <a:t>// led </a:t>
            </a:r>
            <a:r>
              <a:rPr lang="en-US" sz="2000" dirty="0" err="1">
                <a:solidFill>
                  <a:schemeClr val="accent6"/>
                </a:solidFill>
              </a:rPr>
              <a:t>sebagai</a:t>
            </a:r>
            <a:r>
              <a:rPr lang="en-US" sz="2000" dirty="0">
                <a:solidFill>
                  <a:schemeClr val="accent6"/>
                </a:solidFill>
              </a:rPr>
              <a:t> output</a:t>
            </a:r>
          </a:p>
          <a:p>
            <a:r>
              <a:rPr lang="id-ID" sz="2000" dirty="0">
                <a:solidFill>
                  <a:schemeClr val="accent6"/>
                </a:solidFill>
              </a:rPr>
              <a:t>  pinMode( echoPin, INPUT );</a:t>
            </a:r>
            <a:r>
              <a:rPr lang="en-US" sz="2000" dirty="0">
                <a:solidFill>
                  <a:schemeClr val="accent6"/>
                </a:solidFill>
              </a:rPr>
              <a:t> // pin echo sensor HC-SR04 </a:t>
            </a:r>
            <a:r>
              <a:rPr lang="en-US" sz="2000" dirty="0" err="1">
                <a:solidFill>
                  <a:schemeClr val="accent6"/>
                </a:solidFill>
              </a:rPr>
              <a:t>sebagai</a:t>
            </a:r>
            <a:r>
              <a:rPr lang="en-US" sz="2000" dirty="0">
                <a:solidFill>
                  <a:schemeClr val="accent6"/>
                </a:solidFill>
              </a:rPr>
              <a:t> input</a:t>
            </a:r>
          </a:p>
          <a:p>
            <a:r>
              <a:rPr lang="id-ID" sz="2000" dirty="0">
                <a:solidFill>
                  <a:schemeClr val="accent6"/>
                </a:solidFill>
              </a:rPr>
              <a:t>  pinMode( trigPin, OUTPUT);</a:t>
            </a:r>
            <a:r>
              <a:rPr lang="en-US" sz="2000" dirty="0">
                <a:solidFill>
                  <a:schemeClr val="accent6"/>
                </a:solidFill>
              </a:rPr>
              <a:t> // pin trig sensor HC-SR04	</a:t>
            </a:r>
            <a:r>
              <a:rPr lang="en-US" sz="2000" dirty="0" err="1">
                <a:solidFill>
                  <a:schemeClr val="accent6"/>
                </a:solidFill>
              </a:rPr>
              <a:t>sebagai</a:t>
            </a:r>
            <a:r>
              <a:rPr lang="en-US" sz="2000" dirty="0">
                <a:solidFill>
                  <a:schemeClr val="accent6"/>
                </a:solidFill>
              </a:rPr>
              <a:t> input</a:t>
            </a:r>
          </a:p>
          <a:p>
            <a:r>
              <a:rPr lang="id-ID" sz="2000" dirty="0">
                <a:solidFill>
                  <a:schemeClr val="accent6"/>
                </a:solidFill>
              </a:rPr>
              <a:t>  pinMode( button, INPUT_PULLUP);</a:t>
            </a:r>
            <a:r>
              <a:rPr lang="en-US" sz="2000" dirty="0">
                <a:solidFill>
                  <a:schemeClr val="accent6"/>
                </a:solidFill>
              </a:rPr>
              <a:t> // push button </a:t>
            </a:r>
            <a:r>
              <a:rPr lang="en-US" sz="2000" dirty="0" err="1">
                <a:solidFill>
                  <a:schemeClr val="accent6"/>
                </a:solidFill>
              </a:rPr>
              <a:t>sebagai</a:t>
            </a:r>
            <a:r>
              <a:rPr lang="en-US" sz="2000" dirty="0">
                <a:solidFill>
                  <a:schemeClr val="accent6"/>
                </a:solidFill>
              </a:rPr>
              <a:t> input</a:t>
            </a:r>
          </a:p>
          <a:p>
            <a:r>
              <a:rPr lang="id-ID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967" y="450376"/>
            <a:ext cx="1116386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Output </a:t>
            </a:r>
            <a:r>
              <a:rPr lang="en-US" dirty="0" err="1">
                <a:solidFill>
                  <a:schemeClr val="accent6"/>
                </a:solidFill>
              </a:rPr>
              <a:t>adalah</a:t>
            </a:r>
            <a:r>
              <a:rPr lang="en-US" dirty="0">
                <a:solidFill>
                  <a:schemeClr val="accent6"/>
                </a:solidFill>
              </a:rPr>
              <a:t> proses </a:t>
            </a:r>
            <a:r>
              <a:rPr lang="en-US" dirty="0" err="1">
                <a:solidFill>
                  <a:schemeClr val="accent6"/>
                </a:solidFill>
              </a:rPr>
              <a:t>untuk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meng</a:t>
            </a:r>
            <a:r>
              <a:rPr lang="en-US" i="1" dirty="0" err="1">
                <a:solidFill>
                  <a:schemeClr val="accent6"/>
                </a:solidFill>
              </a:rPr>
              <a:t>output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atau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menampilkan</a:t>
            </a:r>
            <a:r>
              <a:rPr lang="en-US" dirty="0">
                <a:solidFill>
                  <a:schemeClr val="accent6"/>
                </a:solidFill>
              </a:rPr>
              <a:t> data program. </a:t>
            </a:r>
            <a:r>
              <a:rPr lang="en-US" dirty="0" err="1">
                <a:solidFill>
                  <a:schemeClr val="accent6"/>
                </a:solidFill>
              </a:rPr>
              <a:t>Berikut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codingan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output</a:t>
            </a:r>
            <a:r>
              <a:rPr lang="en-US" dirty="0" err="1">
                <a:solidFill>
                  <a:schemeClr val="accent6"/>
                </a:solidFill>
              </a:rPr>
              <a:t>yang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digunakan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pada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alat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if (</a:t>
            </a:r>
            <a:r>
              <a:rPr lang="en-US" dirty="0" err="1">
                <a:solidFill>
                  <a:schemeClr val="accent6"/>
                </a:solidFill>
              </a:rPr>
              <a:t>content.substring</a:t>
            </a:r>
            <a:r>
              <a:rPr lang="en-US" dirty="0">
                <a:solidFill>
                  <a:schemeClr val="accent6"/>
                </a:solidFill>
              </a:rPr>
              <a:t>(1) == "04 28 5D 4A F9 2C 80") // </a:t>
            </a:r>
            <a:r>
              <a:rPr lang="en-US" dirty="0" err="1">
                <a:solidFill>
                  <a:schemeClr val="accent6"/>
                </a:solidFill>
              </a:rPr>
              <a:t>jika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kartu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mendapat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akses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maka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pagar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membuka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{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>
                <a:solidFill>
                  <a:schemeClr val="accent6"/>
                </a:solidFill>
              </a:rPr>
              <a:t>("Authorized access"); // </a:t>
            </a:r>
            <a:r>
              <a:rPr lang="en-US" dirty="0" err="1">
                <a:solidFill>
                  <a:schemeClr val="accent6"/>
                </a:solidFill>
              </a:rPr>
              <a:t>tampilan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teks</a:t>
            </a:r>
            <a:r>
              <a:rPr lang="en-US" dirty="0">
                <a:solidFill>
                  <a:schemeClr val="accent6"/>
                </a:solidFill>
              </a:rPr>
              <a:t> di serial monitor 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>
                <a:solidFill>
                  <a:schemeClr val="accent6"/>
                </a:solidFill>
              </a:rPr>
              <a:t>();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lcd.setCursor</a:t>
            </a:r>
            <a:r>
              <a:rPr lang="en-US" dirty="0">
                <a:solidFill>
                  <a:schemeClr val="accent6"/>
                </a:solidFill>
              </a:rPr>
              <a:t>(1, 0); // </a:t>
            </a:r>
            <a:r>
              <a:rPr lang="en-US" dirty="0" err="1">
                <a:solidFill>
                  <a:schemeClr val="accent6"/>
                </a:solidFill>
              </a:rPr>
              <a:t>letak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posisi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teks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lcd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lcd.println</a:t>
            </a:r>
            <a:r>
              <a:rPr lang="en-US" dirty="0">
                <a:solidFill>
                  <a:schemeClr val="accent6"/>
                </a:solidFill>
              </a:rPr>
              <a:t>("ACCESS GRANTED"); // </a:t>
            </a:r>
            <a:r>
              <a:rPr lang="en-US" dirty="0" err="1">
                <a:solidFill>
                  <a:schemeClr val="accent6"/>
                </a:solidFill>
              </a:rPr>
              <a:t>teks</a:t>
            </a:r>
            <a:r>
              <a:rPr lang="en-US" dirty="0">
                <a:solidFill>
                  <a:schemeClr val="accent6"/>
                </a:solidFill>
              </a:rPr>
              <a:t> di </a:t>
            </a:r>
            <a:r>
              <a:rPr lang="en-US" dirty="0" err="1">
                <a:solidFill>
                  <a:schemeClr val="accent6"/>
                </a:solidFill>
              </a:rPr>
              <a:t>lcd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ketika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akses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diijinkan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lcd.println</a:t>
            </a:r>
            <a:r>
              <a:rPr lang="en-US" dirty="0">
                <a:solidFill>
                  <a:schemeClr val="accent6"/>
                </a:solidFill>
              </a:rPr>
              <a:t>();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lcd.clear</a:t>
            </a:r>
            <a:r>
              <a:rPr lang="en-US" dirty="0">
                <a:solidFill>
                  <a:schemeClr val="accent6"/>
                </a:solidFill>
              </a:rPr>
              <a:t>();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lcd.setBacklight</a:t>
            </a:r>
            <a:r>
              <a:rPr lang="en-US" dirty="0">
                <a:solidFill>
                  <a:schemeClr val="accent6"/>
                </a:solidFill>
              </a:rPr>
              <a:t>(HIGH);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lcd.setCursor</a:t>
            </a:r>
            <a:r>
              <a:rPr lang="en-US" dirty="0">
                <a:solidFill>
                  <a:schemeClr val="accent6"/>
                </a:solidFill>
              </a:rPr>
              <a:t>(4, 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lcd.print</a:t>
            </a:r>
            <a:r>
              <a:rPr lang="en-US" dirty="0">
                <a:solidFill>
                  <a:schemeClr val="accent6"/>
                </a:solidFill>
              </a:rPr>
              <a:t>("OPENING"); // 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lcd.setCursor</a:t>
            </a:r>
            <a:r>
              <a:rPr lang="en-US" dirty="0">
                <a:solidFill>
                  <a:schemeClr val="accent6"/>
                </a:solidFill>
              </a:rPr>
              <a:t>(4, 1);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lcd.print</a:t>
            </a:r>
            <a:r>
              <a:rPr lang="en-US" dirty="0">
                <a:solidFill>
                  <a:schemeClr val="accent6"/>
                </a:solidFill>
              </a:rPr>
              <a:t>("GARAGE");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>
                <a:solidFill>
                  <a:schemeClr val="accent6"/>
                </a:solidFill>
              </a:rPr>
              <a:t>("BUKA");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delay(3000);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HIGH);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myStepper.step</a:t>
            </a:r>
            <a:r>
              <a:rPr lang="en-US" dirty="0">
                <a:solidFill>
                  <a:schemeClr val="accent6"/>
                </a:solidFill>
              </a:rPr>
              <a:t>(step_);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lcd.clear</a:t>
            </a:r>
            <a:r>
              <a:rPr lang="en-US" dirty="0">
                <a:solidFill>
                  <a:schemeClr val="accent6"/>
                </a:solidFill>
              </a:rPr>
              <a:t>();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lcd.setBacklight</a:t>
            </a:r>
            <a:r>
              <a:rPr lang="en-US" dirty="0">
                <a:solidFill>
                  <a:schemeClr val="accent6"/>
                </a:solidFill>
              </a:rPr>
              <a:t>(HIGH</a:t>
            </a:r>
            <a:r>
              <a:rPr lang="en-US" dirty="0" smtClean="0">
                <a:solidFill>
                  <a:schemeClr val="accent6"/>
                </a:solidFill>
              </a:rPr>
              <a:t>);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7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33" y="436728"/>
            <a:ext cx="114095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lcd.setCursor</a:t>
            </a:r>
            <a:r>
              <a:rPr lang="en-US" dirty="0">
                <a:solidFill>
                  <a:schemeClr val="accent6"/>
                </a:solidFill>
              </a:rPr>
              <a:t>(2, 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lcd.print</a:t>
            </a:r>
            <a:r>
              <a:rPr lang="en-US" dirty="0">
                <a:solidFill>
                  <a:schemeClr val="accent6"/>
                </a:solidFill>
              </a:rPr>
              <a:t>("PASSED");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lcd.setCursor</a:t>
            </a:r>
            <a:r>
              <a:rPr lang="en-US" dirty="0">
                <a:solidFill>
                  <a:schemeClr val="accent6"/>
                </a:solidFill>
              </a:rPr>
              <a:t>(0, 1);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lcd.print</a:t>
            </a:r>
            <a:r>
              <a:rPr lang="en-US" dirty="0">
                <a:solidFill>
                  <a:schemeClr val="accent6"/>
                </a:solidFill>
              </a:rPr>
              <a:t>("Welcome to Home");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>
                <a:solidFill>
                  <a:schemeClr val="accent6"/>
                </a:solidFill>
              </a:rPr>
              <a:t>("PASSED");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LOW);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delay(6000); // delay </a:t>
            </a:r>
            <a:r>
              <a:rPr lang="en-US" dirty="0" err="1">
                <a:solidFill>
                  <a:schemeClr val="accent6"/>
                </a:solidFill>
              </a:rPr>
              <a:t>waktu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saat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pintu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menutup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  distance1(); // variable sensor </a:t>
            </a:r>
            <a:r>
              <a:rPr lang="en-US" dirty="0" err="1">
                <a:solidFill>
                  <a:schemeClr val="accent6"/>
                </a:solidFill>
              </a:rPr>
              <a:t>ultrasonik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  delay(6000);  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lcd.clear</a:t>
            </a:r>
            <a:r>
              <a:rPr lang="en-US" dirty="0">
                <a:solidFill>
                  <a:schemeClr val="accent6"/>
                </a:solidFill>
              </a:rPr>
              <a:t>();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lcd.setBacklight</a:t>
            </a:r>
            <a:r>
              <a:rPr lang="en-US" dirty="0">
                <a:solidFill>
                  <a:schemeClr val="accent6"/>
                </a:solidFill>
              </a:rPr>
              <a:t>(HIGH);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lcd.setCursor</a:t>
            </a:r>
            <a:r>
              <a:rPr lang="en-US" dirty="0">
                <a:solidFill>
                  <a:schemeClr val="accent6"/>
                </a:solidFill>
              </a:rPr>
              <a:t>(4, 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lcd.print</a:t>
            </a:r>
            <a:r>
              <a:rPr lang="en-US" dirty="0">
                <a:solidFill>
                  <a:schemeClr val="accent6"/>
                </a:solidFill>
              </a:rPr>
              <a:t>("CLOSING");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lcd.setCursor</a:t>
            </a:r>
            <a:r>
              <a:rPr lang="en-US" dirty="0">
                <a:solidFill>
                  <a:schemeClr val="accent6"/>
                </a:solidFill>
              </a:rPr>
              <a:t>(2, 1);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lcd.print</a:t>
            </a:r>
            <a:r>
              <a:rPr lang="en-US" dirty="0">
                <a:solidFill>
                  <a:schemeClr val="accent6"/>
                </a:solidFill>
              </a:rPr>
              <a:t>("See You ^_^");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>
                <a:solidFill>
                  <a:schemeClr val="accent6"/>
                </a:solidFill>
              </a:rPr>
              <a:t>("CLOSING");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HIGH);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delay(3000);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myStepper.step</a:t>
            </a:r>
            <a:r>
              <a:rPr lang="en-US" dirty="0">
                <a:solidFill>
                  <a:schemeClr val="accent6"/>
                </a:solidFill>
              </a:rPr>
              <a:t>(-step_); //</a:t>
            </a:r>
            <a:r>
              <a:rPr lang="en-US" dirty="0" err="1">
                <a:solidFill>
                  <a:schemeClr val="accent6"/>
                </a:solidFill>
              </a:rPr>
              <a:t>posisi</a:t>
            </a:r>
            <a:r>
              <a:rPr lang="en-US" dirty="0">
                <a:solidFill>
                  <a:schemeClr val="accent6"/>
                </a:solidFill>
              </a:rPr>
              <a:t> motor stepper </a:t>
            </a:r>
            <a:r>
              <a:rPr lang="en-US" dirty="0" err="1">
                <a:solidFill>
                  <a:schemeClr val="accent6"/>
                </a:solidFill>
              </a:rPr>
              <a:t>menutup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>
                <a:solidFill>
                  <a:schemeClr val="accent6"/>
                </a:solidFill>
              </a:rPr>
              <a:t>("TUTUP");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LOW);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delay(3000);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lcd.clear</a:t>
            </a:r>
            <a:r>
              <a:rPr lang="en-US" dirty="0">
                <a:solidFill>
                  <a:schemeClr val="accent6"/>
                </a:solidFill>
              </a:rPr>
              <a:t>();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3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6" y="450376"/>
            <a:ext cx="113003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myStepper.step</a:t>
            </a:r>
            <a:r>
              <a:rPr lang="en-US" dirty="0">
                <a:solidFill>
                  <a:schemeClr val="accent6"/>
                </a:solidFill>
              </a:rPr>
              <a:t>(-step_);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>
                <a:solidFill>
                  <a:schemeClr val="accent6"/>
                </a:solidFill>
              </a:rPr>
              <a:t>("TUTUP");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LOW);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delay(3000);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lcd.clear</a:t>
            </a:r>
            <a:r>
              <a:rPr lang="en-US" dirty="0">
                <a:solidFill>
                  <a:schemeClr val="accent6"/>
                </a:solidFill>
              </a:rPr>
              <a:t>();</a:t>
            </a:r>
          </a:p>
          <a:p>
            <a:r>
              <a:rPr lang="en-US" dirty="0">
                <a:solidFill>
                  <a:schemeClr val="accent6"/>
                </a:solidFill>
              </a:rPr>
              <a:t>  }</a:t>
            </a:r>
          </a:p>
          <a:p>
            <a:r>
              <a:rPr lang="en-US" dirty="0">
                <a:solidFill>
                  <a:schemeClr val="accent6"/>
                </a:solidFill>
              </a:rPr>
              <a:t>  Else // </a:t>
            </a:r>
            <a:r>
              <a:rPr lang="en-US" dirty="0" err="1">
                <a:solidFill>
                  <a:schemeClr val="accent6"/>
                </a:solidFill>
              </a:rPr>
              <a:t>jika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tidak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maka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akses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kartu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ditolak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>
                <a:solidFill>
                  <a:schemeClr val="accent6"/>
                </a:solidFill>
              </a:rPr>
              <a:t>  {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>
                <a:solidFill>
                  <a:schemeClr val="accent6"/>
                </a:solidFill>
              </a:rPr>
              <a:t>("ACCESS DENIED");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HIGH);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delay(100);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LOW);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delay(100);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HIGH);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delay(100);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LOW);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delay(100);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HIGH);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delay(100);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digitalWrite</a:t>
            </a:r>
            <a:r>
              <a:rPr lang="en-US" dirty="0">
                <a:solidFill>
                  <a:schemeClr val="accent6"/>
                </a:solidFill>
              </a:rPr>
              <a:t>(7, LOW);</a:t>
            </a:r>
          </a:p>
          <a:p>
            <a:r>
              <a:rPr lang="en-US" dirty="0">
                <a:solidFill>
                  <a:schemeClr val="accent6"/>
                </a:solidFill>
              </a:rPr>
              <a:t>    delay(100); 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>
                <a:solidFill>
                  <a:schemeClr val="accent6"/>
                </a:solidFill>
              </a:rPr>
              <a:t>(" Access denied");</a:t>
            </a:r>
          </a:p>
          <a:p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 smtClean="0">
                <a:solidFill>
                  <a:schemeClr val="accent6"/>
                </a:solidFill>
              </a:rPr>
              <a:t>();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1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1987</TotalTime>
  <Words>651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Fatku Rachman Saleh</dc:creator>
  <cp:lastModifiedBy>Fatku Rachman Saleh</cp:lastModifiedBy>
  <cp:revision>8</cp:revision>
  <dcterms:created xsi:type="dcterms:W3CDTF">2019-07-27T13:59:05Z</dcterms:created>
  <dcterms:modified xsi:type="dcterms:W3CDTF">2019-07-28T23:06:40Z</dcterms:modified>
</cp:coreProperties>
</file>