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4"/>
  </p:normalViewPr>
  <p:slideViewPr>
    <p:cSldViewPr snapToGrid="0" snapToObjects="1">
      <p:cViewPr varScale="1">
        <p:scale>
          <a:sx n="85" d="100"/>
          <a:sy n="85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BB982-1E90-3F42-A671-8E1F9F9E0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8CCEE9-88BF-634F-A500-11E80BF3E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2B27D9-43B3-6541-8C62-91DF34B4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62FE-91D0-224F-8EDD-E0E9D6AC1EBB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14207-C1BD-3345-980B-7BEA2F14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1E8C69-1B44-954D-A738-E49631E5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527B-EC70-C34C-8C26-97088730FD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58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B0D3C-CCA3-7D4C-B0F7-4F6C2B0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996BF9-DE30-2546-BF70-2A00B6AF7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92982-8DB7-D448-91EE-3EAB272F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62FE-91D0-224F-8EDD-E0E9D6AC1EBB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6C909B-7DCE-A54A-89B9-0A50D49A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C9FF6B-85D8-E04E-B1C1-359877CF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527B-EC70-C34C-8C26-97088730FD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CE7BA0-9DB9-FB4A-99E2-4B1056893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EA546B-1F3F-6341-B552-0612EE60A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0DFB2-3E86-D649-B2F1-29705A45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62FE-91D0-224F-8EDD-E0E9D6AC1EBB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32C80-014C-334A-818C-3D4FF7FC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0F804-B4E5-3045-83D2-B3AC7D8B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527B-EC70-C34C-8C26-97088730FD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85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11676-D826-314C-9077-B96FDD51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59D3B-0429-D043-95DE-BFBB19C4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11927-29DF-124F-A769-2EFC60C8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62FE-91D0-224F-8EDD-E0E9D6AC1EBB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D2E85B-000D-544A-8A91-149497F9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7EEF89-81EC-094B-A096-45304020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527B-EC70-C34C-8C26-97088730FD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8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CAAA2-E01C-FF40-8DC0-DB07C5FA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C3A6B8-6E9F-A642-AA24-EF05BF995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777C4-4874-3348-B389-4CFE1959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62FE-91D0-224F-8EDD-E0E9D6AC1EBB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8848C3-C1BB-9642-BFC1-4CBC2893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233535-ADDF-0F44-94B9-7383B457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527B-EC70-C34C-8C26-97088730FD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81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37599-0F98-7943-BA71-6A52AC6A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2259AD-E9FE-A14D-A6E2-5DD7FF0AF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FAD847-5142-2641-A86E-6DB1AAE2B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F75E66-D0BC-6248-8B89-BD879894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62FE-91D0-224F-8EDD-E0E9D6AC1EBB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8E5118-4E23-B74D-A36D-64254904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23F336-DF89-9C48-80F6-DB707240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527B-EC70-C34C-8C26-97088730FD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57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A1E9A-2419-BC49-87F0-28DC9673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8C7793-2C77-664A-9D06-473F5FBFC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A15A3E-1F25-9742-9586-D5123DAF4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382F92-85B8-C44B-B590-591B2F712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B38930-2B55-3242-85E7-AD613ED7A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D7B5D6-9262-B04C-948B-7C772D25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62FE-91D0-224F-8EDD-E0E9D6AC1EBB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7219DF-F1D1-7947-80E0-8644CB7C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135196-B00C-5C42-9A9F-E725FCFB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527B-EC70-C34C-8C26-97088730FD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1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2E6A3-0318-FB4B-A491-5B1BCFDB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4420F8-2227-8545-829B-E25CB8F9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62FE-91D0-224F-8EDD-E0E9D6AC1EBB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C99673-CC3A-4041-8E31-BD792CF4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80CBEC-A151-B541-978D-173EE2B6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527B-EC70-C34C-8C26-97088730FD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4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EC216B-992D-CE4D-8B89-773313F1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62FE-91D0-224F-8EDD-E0E9D6AC1EBB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AF819E-2E5B-674C-B6B8-49C4FCEF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8B35EE-4880-3D4E-8735-DFB03D59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527B-EC70-C34C-8C26-97088730FD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67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B3040-E7EA-4D4A-8DB6-D7ABDEB2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4ECCFE-BE2A-604A-AB5A-9A83BBC2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532702-A6F5-0041-96CE-C6CD710FF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732185-877C-4645-9A4F-66952B35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62FE-91D0-224F-8EDD-E0E9D6AC1EBB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D704C4-D818-2F41-A840-AE09D0C9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B055C3-F0D2-B246-BAC8-D5383487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527B-EC70-C34C-8C26-97088730FD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08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5758D-3CC3-DF47-A04B-A502123F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5310E3-F9FF-D541-AD95-2AD5EA163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C16DC0-8A79-9843-9427-D45F98F5E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703E2C-3C22-A34E-88B0-D13531E1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62FE-91D0-224F-8EDD-E0E9D6AC1EBB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0CA8C5-0B11-FE47-B69C-8B4D6FEA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E870C3-188F-464F-9456-B39B53F5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527B-EC70-C34C-8C26-97088730FD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10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6CA6A4-1060-CE41-B660-9E3399F9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7FD29B-E103-BB4A-B8DD-08DD0387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C263AF-1632-0448-9597-77B1E9CE2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62FE-91D0-224F-8EDD-E0E9D6AC1EBB}" type="datetimeFigureOut">
              <a:rPr lang="de-DE" smtClean="0"/>
              <a:t>24.03.18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5B394-3089-5F4C-B7EB-14A241982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5C494-380A-834C-981D-96EC9D364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7527B-EC70-C34C-8C26-97088730FD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31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E2C61E-22AD-914F-ADC7-4AD9B58CD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" y="1187450"/>
            <a:ext cx="4470400" cy="4470400"/>
          </a:xfrm>
          <a:prstGeom prst="rect">
            <a:avLst/>
          </a:prstGeom>
        </p:spPr>
      </p:pic>
      <p:pic>
        <p:nvPicPr>
          <p:cNvPr id="1030" name="Picture 6" descr="Ähnliches Foto">
            <a:extLst>
              <a:ext uri="{FF2B5EF4-FFF2-40B4-BE49-F238E27FC236}">
                <a16:creationId xmlns:a16="http://schemas.microsoft.com/office/drawing/2014/main" id="{595CE4C7-E89A-564A-BD57-D37436CAC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03" y="1187450"/>
            <a:ext cx="44831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91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E2C61E-22AD-914F-ADC7-4AD9B58CD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1" b="20044"/>
          <a:stretch/>
        </p:blipFill>
        <p:spPr>
          <a:xfrm>
            <a:off x="1013128" y="2104844"/>
            <a:ext cx="4470400" cy="2656937"/>
          </a:xfrm>
          <a:prstGeom prst="rect">
            <a:avLst/>
          </a:prstGeom>
        </p:spPr>
      </p:pic>
      <p:pic>
        <p:nvPicPr>
          <p:cNvPr id="1030" name="Picture 6" descr="Ähnliches Foto">
            <a:extLst>
              <a:ext uri="{FF2B5EF4-FFF2-40B4-BE49-F238E27FC236}">
                <a16:creationId xmlns:a16="http://schemas.microsoft.com/office/drawing/2014/main" id="{595CE4C7-E89A-564A-BD57-D37436CAC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3" b="20271"/>
          <a:stretch/>
        </p:blipFill>
        <p:spPr bwMode="auto">
          <a:xfrm>
            <a:off x="6614903" y="2104844"/>
            <a:ext cx="4483100" cy="265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8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E2C61E-22AD-914F-ADC7-4AD9B58CD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1" b="20044"/>
          <a:stretch/>
        </p:blipFill>
        <p:spPr>
          <a:xfrm>
            <a:off x="1013128" y="2104844"/>
            <a:ext cx="4470400" cy="2656937"/>
          </a:xfrm>
          <a:prstGeom prst="rect">
            <a:avLst/>
          </a:prstGeom>
        </p:spPr>
      </p:pic>
      <p:pic>
        <p:nvPicPr>
          <p:cNvPr id="1030" name="Picture 6" descr="Ähnliches Foto">
            <a:extLst>
              <a:ext uri="{FF2B5EF4-FFF2-40B4-BE49-F238E27FC236}">
                <a16:creationId xmlns:a16="http://schemas.microsoft.com/office/drawing/2014/main" id="{595CE4C7-E89A-564A-BD57-D37436CAC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3" b="20271"/>
          <a:stretch/>
        </p:blipFill>
        <p:spPr bwMode="auto">
          <a:xfrm>
            <a:off x="6614903" y="2104844"/>
            <a:ext cx="4483100" cy="265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FBC8758-616F-7B4C-93EB-015606A31C09}"/>
              </a:ext>
            </a:extLst>
          </p:cNvPr>
          <p:cNvSpPr txBox="1"/>
          <p:nvPr/>
        </p:nvSpPr>
        <p:spPr>
          <a:xfrm>
            <a:off x="339116" y="2104845"/>
            <a:ext cx="671018" cy="4175186"/>
          </a:xfrm>
          <a:prstGeom prst="rect">
            <a:avLst/>
          </a:prstGeom>
          <a:noFill/>
        </p:spPr>
        <p:txBody>
          <a:bodyPr vert="wordArtVert" wrap="square" rtlCol="0" anchor="t">
            <a:spAutoFit/>
          </a:bodyPr>
          <a:lstStyle/>
          <a:p>
            <a:r>
              <a:rPr lang="de-DE" sz="2800" b="1" dirty="0">
                <a:latin typeface="Trebuchet MS" panose="020B0703020202090204" pitchFamily="34" charset="0"/>
                <a:cs typeface="Times New Roman" panose="02020603050405020304" pitchFamily="18" charset="0"/>
              </a:rPr>
              <a:t>Mentor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F0BF3D-F532-7549-AD33-863B6A6DC0B8}"/>
              </a:ext>
            </a:extLst>
          </p:cNvPr>
          <p:cNvSpPr txBox="1"/>
          <p:nvPr/>
        </p:nvSpPr>
        <p:spPr>
          <a:xfrm>
            <a:off x="4046436" y="4503503"/>
            <a:ext cx="108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err="1">
                <a:latin typeface="Trebuchet MS" panose="020B0703020202090204" pitchFamily="34" charset="0"/>
                <a:cs typeface="Times New Roman" panose="02020603050405020304" pitchFamily="18" charset="0"/>
              </a:rPr>
              <a:t>Me</a:t>
            </a:r>
            <a:endParaRPr lang="de-DE" sz="4000" b="1" dirty="0">
              <a:latin typeface="Trebuchet MS" panose="020B070302020209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8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4E2C61E-22AD-914F-ADC7-4AD9B58CD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1" b="20044"/>
          <a:stretch/>
        </p:blipFill>
        <p:spPr>
          <a:xfrm>
            <a:off x="1013128" y="2104844"/>
            <a:ext cx="4470400" cy="2656937"/>
          </a:xfrm>
          <a:prstGeom prst="rect">
            <a:avLst/>
          </a:prstGeom>
        </p:spPr>
      </p:pic>
      <p:pic>
        <p:nvPicPr>
          <p:cNvPr id="1030" name="Picture 6" descr="Ähnliches Foto">
            <a:extLst>
              <a:ext uri="{FF2B5EF4-FFF2-40B4-BE49-F238E27FC236}">
                <a16:creationId xmlns:a16="http://schemas.microsoft.com/office/drawing/2014/main" id="{595CE4C7-E89A-564A-BD57-D37436CAC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3" b="20271"/>
          <a:stretch/>
        </p:blipFill>
        <p:spPr bwMode="auto">
          <a:xfrm>
            <a:off x="6614903" y="2104844"/>
            <a:ext cx="4483100" cy="265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FBC8758-616F-7B4C-93EB-015606A31C09}"/>
              </a:ext>
            </a:extLst>
          </p:cNvPr>
          <p:cNvSpPr txBox="1"/>
          <p:nvPr/>
        </p:nvSpPr>
        <p:spPr>
          <a:xfrm>
            <a:off x="1013128" y="1396958"/>
            <a:ext cx="3145956" cy="707886"/>
          </a:xfrm>
          <a:prstGeom prst="rect">
            <a:avLst/>
          </a:prstGeom>
          <a:noFill/>
        </p:spPr>
        <p:txBody>
          <a:bodyPr vert="horz" wrap="square" rtlCol="0" anchor="t">
            <a:spAutoFit/>
          </a:bodyPr>
          <a:lstStyle/>
          <a:p>
            <a:r>
              <a:rPr lang="de-DE" sz="4000" b="1" dirty="0">
                <a:latin typeface="Trebuchet MS" panose="020B0703020202090204" pitchFamily="34" charset="0"/>
                <a:cs typeface="Times New Roman" panose="02020603050405020304" pitchFamily="18" charset="0"/>
              </a:rPr>
              <a:t>Mentor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F0BF3D-F532-7549-AD33-863B6A6DC0B8}"/>
              </a:ext>
            </a:extLst>
          </p:cNvPr>
          <p:cNvSpPr txBox="1"/>
          <p:nvPr/>
        </p:nvSpPr>
        <p:spPr>
          <a:xfrm>
            <a:off x="4210843" y="4002136"/>
            <a:ext cx="108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err="1">
                <a:solidFill>
                  <a:schemeClr val="bg1"/>
                </a:solidFill>
                <a:latin typeface="Trebuchet MS" panose="020B0703020202090204" pitchFamily="34" charset="0"/>
                <a:cs typeface="Times New Roman" panose="02020603050405020304" pitchFamily="18" charset="0"/>
              </a:rPr>
              <a:t>Me</a:t>
            </a:r>
            <a:endParaRPr lang="de-DE" sz="4000" b="1" dirty="0">
              <a:solidFill>
                <a:schemeClr val="bg1"/>
              </a:solidFill>
              <a:latin typeface="Trebuchet MS" panose="020B070302020209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4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40FC17F-4E74-2F4D-954F-4E592983E2AC}"/>
              </a:ext>
            </a:extLst>
          </p:cNvPr>
          <p:cNvSpPr/>
          <p:nvPr/>
        </p:nvSpPr>
        <p:spPr>
          <a:xfrm>
            <a:off x="638328" y="823312"/>
            <a:ext cx="5220000" cy="52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36364C-FE42-0C48-9BB7-C4084234A13E}"/>
              </a:ext>
            </a:extLst>
          </p:cNvPr>
          <p:cNvSpPr/>
          <p:nvPr/>
        </p:nvSpPr>
        <p:spPr>
          <a:xfrm>
            <a:off x="3692106" y="3088257"/>
            <a:ext cx="379562" cy="345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30F961-4BAB-564B-892C-2B578781DE60}"/>
              </a:ext>
            </a:extLst>
          </p:cNvPr>
          <p:cNvSpPr/>
          <p:nvPr/>
        </p:nvSpPr>
        <p:spPr>
          <a:xfrm>
            <a:off x="2516038" y="3088256"/>
            <a:ext cx="379562" cy="345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E2C61E-22AD-914F-ADC7-4AD9B58CD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1" b="20044"/>
          <a:stretch/>
        </p:blipFill>
        <p:spPr>
          <a:xfrm>
            <a:off x="1013128" y="2104844"/>
            <a:ext cx="4470400" cy="26569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7F69A74-F868-E448-A202-EC136EA641D4}"/>
              </a:ext>
            </a:extLst>
          </p:cNvPr>
          <p:cNvSpPr/>
          <p:nvPr/>
        </p:nvSpPr>
        <p:spPr>
          <a:xfrm>
            <a:off x="6233128" y="823312"/>
            <a:ext cx="5220000" cy="5220000"/>
          </a:xfrm>
          <a:prstGeom prst="ellipse">
            <a:avLst/>
          </a:prstGeom>
          <a:solidFill>
            <a:schemeClr val="accent6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 descr="Ähnliches Foto">
            <a:extLst>
              <a:ext uri="{FF2B5EF4-FFF2-40B4-BE49-F238E27FC236}">
                <a16:creationId xmlns:a16="http://schemas.microsoft.com/office/drawing/2014/main" id="{595CE4C7-E89A-564A-BD57-D37436CAC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3" b="20271"/>
          <a:stretch/>
        </p:blipFill>
        <p:spPr bwMode="auto">
          <a:xfrm>
            <a:off x="6614903" y="2104844"/>
            <a:ext cx="4483100" cy="265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7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40FC17F-4E74-2F4D-954F-4E592983E2AC}"/>
              </a:ext>
            </a:extLst>
          </p:cNvPr>
          <p:cNvSpPr/>
          <p:nvPr/>
        </p:nvSpPr>
        <p:spPr>
          <a:xfrm>
            <a:off x="638328" y="823312"/>
            <a:ext cx="5220000" cy="52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36364C-FE42-0C48-9BB7-C4084234A13E}"/>
              </a:ext>
            </a:extLst>
          </p:cNvPr>
          <p:cNvSpPr/>
          <p:nvPr/>
        </p:nvSpPr>
        <p:spPr>
          <a:xfrm>
            <a:off x="3692106" y="3088257"/>
            <a:ext cx="379562" cy="345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30F961-4BAB-564B-892C-2B578781DE60}"/>
              </a:ext>
            </a:extLst>
          </p:cNvPr>
          <p:cNvSpPr/>
          <p:nvPr/>
        </p:nvSpPr>
        <p:spPr>
          <a:xfrm>
            <a:off x="2516038" y="3088256"/>
            <a:ext cx="379562" cy="345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E2C61E-22AD-914F-ADC7-4AD9B58CD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1" b="20044"/>
          <a:stretch/>
        </p:blipFill>
        <p:spPr>
          <a:xfrm>
            <a:off x="1013128" y="2104844"/>
            <a:ext cx="4470400" cy="26569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7F69A74-F868-E448-A202-EC136EA641D4}"/>
              </a:ext>
            </a:extLst>
          </p:cNvPr>
          <p:cNvSpPr/>
          <p:nvPr/>
        </p:nvSpPr>
        <p:spPr>
          <a:xfrm>
            <a:off x="6233128" y="823312"/>
            <a:ext cx="5220000" cy="5220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 descr="Ähnliches Foto">
            <a:extLst>
              <a:ext uri="{FF2B5EF4-FFF2-40B4-BE49-F238E27FC236}">
                <a16:creationId xmlns:a16="http://schemas.microsoft.com/office/drawing/2014/main" id="{595CE4C7-E89A-564A-BD57-D37436CAC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3" b="20271"/>
          <a:stretch/>
        </p:blipFill>
        <p:spPr bwMode="auto">
          <a:xfrm>
            <a:off x="6614903" y="2104844"/>
            <a:ext cx="4483100" cy="265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6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Breitbild</PresentationFormat>
  <Paragraphs>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Trebuchet MS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Marius Wayne</dc:creator>
  <cp:lastModifiedBy>Marius Wayne</cp:lastModifiedBy>
  <cp:revision>18</cp:revision>
  <dcterms:created xsi:type="dcterms:W3CDTF">2018-03-24T08:39:30Z</dcterms:created>
  <dcterms:modified xsi:type="dcterms:W3CDTF">2018-03-24T09:07:52Z</dcterms:modified>
</cp:coreProperties>
</file>