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5" r:id="rId3"/>
    <p:sldId id="300" r:id="rId4"/>
    <p:sldId id="326" r:id="rId5"/>
    <p:sldId id="289" r:id="rId6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54" y="125"/>
      </p:cViewPr>
      <p:guideLst>
        <p:guide orient="horz" pos="80"/>
        <p:guide pos="1202"/>
        <p:guide pos="5602"/>
        <p:guide orient="horz" pos="3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463296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Why we want to build a chatroom? - Real needs &amp; better </a:t>
            </a: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solutions</a:t>
            </a: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822" y="375240"/>
            <a:ext cx="403489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Tech issues - Chatroom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2600960"/>
            <a:ext cx="1842770" cy="1911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80" y="1482090"/>
            <a:ext cx="3103245" cy="17500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5423" y="1112388"/>
            <a:ext cx="876935" cy="275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en-US" altLang="zh-CN" sz="1200" b="1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NWSChat</a:t>
            </a:r>
            <a:endParaRPr lang="en-US" altLang="zh-CN" sz="1200" b="1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" y="1482090"/>
            <a:ext cx="3143885" cy="10248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95873" y="1112388"/>
            <a:ext cx="1144905" cy="275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en-US" altLang="zh-CN" sz="1200" b="1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STORMCAST</a:t>
            </a:r>
            <a:endParaRPr lang="en-US" altLang="zh-CN" sz="1200" b="1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4920" y="2725420"/>
            <a:ext cx="2186305" cy="1753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High threshold</a:t>
            </a: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Only available to professional weather-relative officials.</a:t>
            </a: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Performance requirements</a:t>
            </a:r>
            <a:endParaRPr lang="en-US" altLang="zh-CN" sz="1200" kern="100" dirty="0" smtClean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  <a:sym typeface="+mn-ea"/>
              </a:rPr>
              <a:t>Migrated to </a:t>
            </a:r>
            <a:r>
              <a:rPr lang="en-US" altLang="zh-CN" sz="1200" kern="100" dirty="0" smtClean="0">
                <a:solidFill>
                  <a:schemeClr val="bg1"/>
                </a:solidFill>
                <a:highlight>
                  <a:srgbClr val="FF0000"/>
                </a:highlight>
                <a:latin typeface="+mj-lt"/>
                <a:cs typeface="Times New Roman" panose="02020603050405020304" pitchFamily="18" charset="0"/>
                <a:sym typeface="+mn-ea"/>
              </a:rPr>
              <a:t>Slack</a:t>
            </a: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  <a:sym typeface="+mn-ea"/>
              </a:rPr>
              <a:t> - </a:t>
            </a: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Emergency of improving reliability, security and expand functionality.</a:t>
            </a: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8105" y="3484880"/>
            <a:ext cx="2884805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“Half-realtime”</a:t>
            </a:r>
            <a:endParaRPr lang="en-US" altLang="zh-CN" sz="1200" kern="100" dirty="0" smtClean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The format of the forum makes replies lose timeliness.</a:t>
            </a: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192595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The workflow of chatroom</a:t>
            </a:r>
            <a:endParaRPr lang="en-US" altLang="zh-CN" sz="1200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822" y="375240"/>
            <a:ext cx="4034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Tech issues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018540"/>
            <a:ext cx="3797300" cy="3333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55" y="1976755"/>
            <a:ext cx="5789295" cy="30321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23410" y="1018540"/>
            <a:ext cx="3468370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Backend - </a:t>
            </a: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Java + spring boot / OpenAI Agent</a:t>
            </a: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DB - </a:t>
            </a: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JDBC + MySQL</a:t>
            </a: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Protocol</a:t>
            </a: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-  Websocket</a:t>
            </a: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1200" kern="100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12026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The deployment of chatroom</a:t>
            </a:r>
            <a:endParaRPr lang="en-US" altLang="zh-CN" sz="1200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822" y="375240"/>
            <a:ext cx="4034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Tech issues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336675"/>
            <a:ext cx="2322830" cy="2976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95" y="1336675"/>
            <a:ext cx="2371725" cy="2565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5188" y="1018408"/>
            <a:ext cx="960755" cy="275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bcdep.yaml</a:t>
            </a:r>
            <a:endParaRPr lang="en-US" altLang="zh-CN" sz="1200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838" y="1018408"/>
            <a:ext cx="935990" cy="275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bcsvc.yaml</a:t>
            </a:r>
            <a:endParaRPr lang="en-US" altLang="zh-CN" sz="1200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1336675"/>
            <a:ext cx="34417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3825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How it </a:t>
            </a:r>
            <a:r>
              <a:rPr lang="en-US" altLang="zh-CN" sz="1200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ftis the cloud environment</a:t>
            </a:r>
            <a:endParaRPr lang="en-US" altLang="zh-CN" sz="1200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822" y="375240"/>
            <a:ext cx="4034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Tech issues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151890"/>
            <a:ext cx="66992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Elastic Expansion: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Automatically scales resources based on load, preventing performance bottlenecks during user surges.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High Availability: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Ensures system reliability through multi-copy deployment and load balancing, maintaining normal operation even if nodes fail.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Convenient Management: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Simplifies application deployment, monitoring, and maintenance with automated Kubernetes functions.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mUyMDFlY2YzZjU5MGE5NDZmY2JiYjU1OWNkZTI3YmQifQ=="/>
</p:tagLst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956</Words>
  <Application>WPS 演示</Application>
  <PresentationFormat>全屏显示(16:9)</PresentationFormat>
  <Paragraphs>48</Paragraphs>
  <Slides>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微软雅黑</vt:lpstr>
      <vt:lpstr>Gill Sans</vt:lpstr>
      <vt:lpstr>Calibri</vt:lpstr>
      <vt:lpstr>等线 Light</vt:lpstr>
      <vt:lpstr>Times New Roman</vt:lpstr>
      <vt:lpstr>Arial Unicode MS</vt:lpstr>
      <vt:lpstr>黑体</vt:lpstr>
      <vt:lpstr>Gill Sans MT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蒋太郎</cp:lastModifiedBy>
  <cp:revision>251</cp:revision>
  <dcterms:created xsi:type="dcterms:W3CDTF">2017-10-30T02:36:00Z</dcterms:created>
  <dcterms:modified xsi:type="dcterms:W3CDTF">2024-07-19T00:59:32Z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1707E20DEC474A28860D9909B4E1E8AE_12</vt:lpwstr>
  </property>
  <property fmtid="{D5CDD505-2E9C-101B-9397-08002B2CF9AE}" pid="3" name="KSOProductBuildVer">
    <vt:lpwstr>2052-12.1.0.17147</vt:lpwstr>
  </property>
</Properties>
</file>