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3"/>
  </p:normalViewPr>
  <p:slideViewPr>
    <p:cSldViewPr snapToGrid="0">
      <p:cViewPr varScale="1">
        <p:scale>
          <a:sx n="125" d="100"/>
          <a:sy n="125" d="100"/>
        </p:scale>
        <p:origin x="120" y="85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4800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4410D3C-79B1-8EC5-8CBC-ED2E03FE4B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795283-2C11-8428-123A-1ACFFD54B2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1C4D6-F6FA-41EA-B88D-4FA2CDD554A8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160DCB-8E83-B164-A4DF-7FE3A3DE93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D73EA-A356-7AAD-BC9E-C9392A8F28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58110-2E1C-4D41-8365-FBC72B607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10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82" y="56574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1498386"/>
            <a:ext cx="4749282" cy="53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D97AF3-310A-4DBA-AAE4-E94EC92F74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2022-05-06T06:19:48Z</dcterms:created>
  <dcterms:modified xsi:type="dcterms:W3CDTF">2024-10-30T09:29:49Z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