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5374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7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10</cp:revision>
  <dcterms:created xsi:type="dcterms:W3CDTF">2024-01-05T14:58:10Z</dcterms:created>
  <dcterms:modified xsi:type="dcterms:W3CDTF">2024-10-12T08:10:13Z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