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18" r:id="rId35"/>
    <p:sldId id="521" r:id="rId36"/>
    <p:sldId id="517" r:id="rId37"/>
    <p:sldId id="506" r:id="rId38"/>
    <p:sldId id="527" r:id="rId39"/>
    <p:sldId id="522" r:id="rId40"/>
    <p:sldId id="519" r:id="rId41"/>
    <p:sldId id="530" r:id="rId42"/>
    <p:sldId id="281" r:id="rId43"/>
    <p:sldId id="282" r:id="rId44"/>
    <p:sldId id="284" r:id="rId45"/>
    <p:sldId id="285" r:id="rId46"/>
    <p:sldId id="287" r:id="rId47"/>
    <p:sldId id="288" r:id="rId48"/>
    <p:sldId id="289" r:id="rId49"/>
    <p:sldId id="290" r:id="rId50"/>
    <p:sldId id="401" r:id="rId51"/>
    <p:sldId id="614" r:id="rId52"/>
    <p:sldId id="608" r:id="rId53"/>
    <p:sldId id="493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126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25.5.2022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{</a:t>
            </a:r>
            <a:r>
              <a:rPr lang="en-US" sz="2400" dirty="0">
                <a:solidFill>
                  <a:schemeClr val="bg1"/>
                </a:solidFill>
              </a:rPr>
              <a:t>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}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'Trainer'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'Trainer'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methods with object references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 With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on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are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683"/>
              </p:ext>
            </p:extLst>
          </p:nvPr>
        </p:nvGraphicFramePr>
        <p:xfrm>
          <a:off x="4247207" y="432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5689</TotalTime>
  <Words>3524</Words>
  <Application>Microsoft Office PowerPoint</Application>
  <PresentationFormat>Widescreen</PresentationFormat>
  <Paragraphs>588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(Body)</vt:lpstr>
      <vt:lpstr>Consolas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Composing Objects with Behavior</vt:lpstr>
      <vt:lpstr>Composing Objects with Behavior</vt:lpstr>
      <vt:lpstr>Factory Functions With Reference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128</cp:revision>
  <dcterms:created xsi:type="dcterms:W3CDTF">2018-05-23T13:08:44Z</dcterms:created>
  <dcterms:modified xsi:type="dcterms:W3CDTF">2022-05-25T13:13:26Z</dcterms:modified>
  <cp:category>computer programming;programming;software development;software engineering</cp:category>
</cp:coreProperties>
</file>