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633" r:id="rId46"/>
    <p:sldId id="634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ADB4C3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8" b="1" dirty="0" err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>
                <a:solidFill>
                  <a:schemeClr val="tx1"/>
                </a:solidFill>
              </a:rPr>
              <a:t>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F2A40D"/>
                </a:solidFill>
              </a:rPr>
              <a:t>Math.abs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`[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]`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{ area: 2, volume: 20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49, volume: 490 },</a:t>
            </a:r>
          </a:p>
          <a:p>
            <a:r>
              <a:rPr lang="en-US" dirty="0">
                <a:solidFill>
                  <a:schemeClr val="tx1"/>
                </a:solidFill>
              </a:rPr>
              <a:t>  { area: 10, volume: 100 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function solve(area,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dirty="0">
                <a:latin typeface="Consolas" pitchFamily="49" charset="0"/>
              </a:rPr>
              <a:t>let objects = </a:t>
            </a:r>
            <a:r>
              <a:rPr lang="en-US" sz="2398" b="1" dirty="0" err="1">
                <a:latin typeface="Consolas" pitchFamily="49" charset="0"/>
              </a:rPr>
              <a:t>JSON.parse</a:t>
            </a:r>
            <a:r>
              <a:rPr lang="en-US" sz="2398" b="1" dirty="0"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  let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let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</a:rPr>
              <a:t>Math.abs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latin typeface="Consolas" pitchFamily="49" charset="0"/>
              </a:rPr>
              <a:t>.call</a:t>
            </a:r>
            <a:r>
              <a:rPr lang="en-US" sz="2398" b="1" dirty="0"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398" b="1" dirty="0">
                <a:latin typeface="Consolas" pitchFamily="49" charset="0"/>
              </a:rPr>
              <a:t>return { area: </a:t>
            </a:r>
            <a:r>
              <a:rPr lang="en-US" sz="2398" b="1" dirty="0" err="1">
                <a:latin typeface="Consolas" pitchFamily="49" charset="0"/>
              </a:rPr>
              <a:t>areaObj</a:t>
            </a:r>
            <a:r>
              <a:rPr lang="en-US" sz="2398" b="1" dirty="0">
                <a:latin typeface="Consolas" pitchFamily="49" charset="0"/>
              </a:rPr>
              <a:t>, volume: </a:t>
            </a:r>
            <a:r>
              <a:rPr lang="en-US" sz="2398" b="1" dirty="0" err="1">
                <a:latin typeface="Consolas" pitchFamily="49" charset="0"/>
              </a:rPr>
              <a:t>volumeObj</a:t>
            </a:r>
            <a:r>
              <a:rPr lang="en-US" sz="2398" b="1" dirty="0"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  return </a:t>
            </a:r>
            <a:r>
              <a:rPr lang="en-US" sz="2398" b="1" dirty="0" err="1">
                <a:latin typeface="Consolas" pitchFamily="49" charset="0"/>
              </a:rPr>
              <a:t>objects.map</a:t>
            </a:r>
            <a:r>
              <a:rPr lang="en-US" sz="2398" b="1" dirty="0"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Execution Context</a:t>
            </a:r>
          </a:p>
          <a:p>
            <a:r>
              <a:rPr lang="en-US" sz="3400" dirty="0"/>
              <a:t>Functional Programming in JS</a:t>
            </a:r>
          </a:p>
          <a:p>
            <a:r>
              <a:rPr lang="en-US" sz="3400" dirty="0"/>
              <a:t>Closure</a:t>
            </a:r>
          </a:p>
          <a:p>
            <a:r>
              <a:rPr lang="en-US" sz="3400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pPr lvl="1"/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pPr lvl="1"/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75190" y="4059000"/>
            <a:ext cx="9810000" cy="230020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3870690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["Tim",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that can be </a:t>
            </a:r>
            <a:r>
              <a:rPr lang="en-US" b="1" dirty="0">
                <a:solidFill>
                  <a:schemeClr val="bg1"/>
                </a:solidFill>
              </a:rPr>
              <a:t>replaced</a:t>
            </a:r>
            <a:r>
              <a:rPr lang="en-US" dirty="0"/>
              <a:t> with 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behavior</a:t>
            </a:r>
          </a:p>
          <a:p>
            <a:r>
              <a:rPr lang="en-US" dirty="0"/>
              <a:t>Expression is </a:t>
            </a:r>
            <a:r>
              <a:rPr lang="en-US" b="1" dirty="0">
                <a:solidFill>
                  <a:schemeClr val="bg1"/>
                </a:solidFill>
              </a:rPr>
              <a:t>pure </a:t>
            </a:r>
            <a:r>
              <a:rPr lang="en-US" dirty="0"/>
              <a:t>and its 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is preserved in the outer function (</a:t>
            </a:r>
            <a:r>
              <a:rPr lang="en-US" sz="3400" b="1" dirty="0">
                <a:solidFill>
                  <a:schemeClr val="bg1"/>
                </a:solidFill>
              </a:rPr>
              <a:t>closure</a:t>
            </a:r>
            <a:r>
              <a:rPr lang="en-US" sz="34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2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000" dirty="0"/>
              <a:t>The partially applied function can be </a:t>
            </a:r>
            <a:r>
              <a:rPr lang="en-US" sz="30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sz="3000" dirty="0"/>
              <a:t>It will </a:t>
            </a:r>
            <a:r>
              <a:rPr lang="en-US" sz="3000" b="1" dirty="0">
                <a:solidFill>
                  <a:schemeClr val="bg1"/>
                </a:solidFill>
              </a:rPr>
              <a:t>retain</a:t>
            </a:r>
            <a:r>
              <a:rPr lang="en-US" sz="3000" dirty="0"/>
              <a:t> all fixed arguments, </a:t>
            </a:r>
            <a:r>
              <a:rPr lang="en-US" sz="3000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 Composition </a:t>
            </a:r>
            <a:r>
              <a:rPr lang="en-US" sz="3400" dirty="0"/>
              <a:t>- Building new function from old</a:t>
            </a:r>
            <a:br>
              <a:rPr lang="en-US" sz="3400" dirty="0"/>
            </a:br>
            <a:r>
              <a:rPr lang="en-US" sz="34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Memoization</a:t>
            </a:r>
            <a:r>
              <a:rPr lang="en-US" sz="3400" dirty="0"/>
              <a:t> - Functions that are called repeatedly with the</a:t>
            </a:r>
            <a:br>
              <a:rPr lang="en-US" sz="3400" dirty="0"/>
            </a:br>
            <a:r>
              <a:rPr lang="en-US" sz="3400" dirty="0"/>
              <a:t>same set of inputs but whose result is relatively expensive to</a:t>
            </a:r>
            <a:br>
              <a:rPr lang="en-US" sz="3400" dirty="0"/>
            </a:br>
            <a:r>
              <a:rPr lang="en-US" sz="34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Throwing functions and exiting immediately</a:t>
            </a:r>
            <a:br>
              <a:rPr lang="en-US" sz="3400" dirty="0"/>
            </a:br>
            <a:r>
              <a:rPr lang="en-US" sz="34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</a:t>
            </a:r>
            <a:r>
              <a:rPr lang="bg-BG" sz="3200" dirty="0"/>
              <a:t> </a:t>
            </a:r>
            <a:r>
              <a:rPr lang="en-US" sz="3200" dirty="0"/>
              <a:t>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459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Calls a function with a given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400" dirty="0"/>
              <a:t> value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4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1778</Words>
  <Application>Microsoft Office PowerPoint</Application>
  <PresentationFormat>Widescreen</PresentationFormat>
  <Paragraphs>443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맑은 고딕</vt:lpstr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67</cp:revision>
  <dcterms:created xsi:type="dcterms:W3CDTF">2018-05-23T13:08:44Z</dcterms:created>
  <dcterms:modified xsi:type="dcterms:W3CDTF">2022-12-19T14:35:59Z</dcterms:modified>
  <cp:category>computer programming;programming;software development;software engineering</cp:category>
</cp:coreProperties>
</file>