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7" r:id="rId4"/>
    <p:sldId id="258" r:id="rId5"/>
    <p:sldId id="630" r:id="rId6"/>
    <p:sldId id="629" r:id="rId7"/>
    <p:sldId id="261" r:id="rId8"/>
    <p:sldId id="269" r:id="rId9"/>
    <p:sldId id="262" r:id="rId10"/>
    <p:sldId id="264" r:id="rId11"/>
    <p:sldId id="286" r:id="rId12"/>
    <p:sldId id="268" r:id="rId13"/>
    <p:sldId id="619" r:id="rId14"/>
    <p:sldId id="271" r:id="rId15"/>
    <p:sldId id="614" r:id="rId16"/>
    <p:sldId id="615" r:id="rId17"/>
    <p:sldId id="620" r:id="rId18"/>
    <p:sldId id="278" r:id="rId19"/>
    <p:sldId id="280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30"/>
            <p14:sldId id="629"/>
          </p14:sldIdLst>
        </p14:section>
        <p14:section name="Objectives" id="{7C2F6FA8-27CD-4EF1-BCC5-C3CA6958A557}">
          <p14:sldIdLst>
            <p14:sldId id="261"/>
            <p14:sldId id="269"/>
            <p14:sldId id="262"/>
          </p14:sldIdLst>
        </p14:section>
        <p14:section name="Trainers and Team" id="{2EE8BF26-A732-457D-9965-28337059A8FB}">
          <p14:sldIdLst>
            <p14:sldId id="264"/>
            <p14:sldId id="286"/>
          </p14:sldIdLst>
        </p14:section>
        <p14:section name="Course Details" id="{0A29C37D-6F4E-4A6F-90D3-669657AC39A8}">
          <p14:sldIdLst>
            <p14:sldId id="268"/>
            <p14:sldId id="619"/>
            <p14:sldId id="271"/>
            <p14:sldId id="614"/>
            <p14:sldId id="615"/>
            <p14:sldId id="620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490" y="6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746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70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19/ExpressJS-Exams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712/js-back-end-may-2022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5.png"/><Relationship Id="rId10" Type="http://schemas.openxmlformats.org/officeDocument/2006/relationships/hyperlink" Target="https://www.facebook.com/groups/JSBackEndMay2022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0F811-13D4-4016-AEF7-18F3B6AAB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2497007"/>
            <a:ext cx="2768340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Multi-page </a:t>
            </a:r>
            <a:r>
              <a:rPr lang="en-US" dirty="0"/>
              <a:t>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database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Express.js </a:t>
            </a:r>
            <a:r>
              <a:rPr lang="en-US" dirty="0"/>
              <a:t>with external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bg-BG" b="1" dirty="0">
                <a:solidFill>
                  <a:schemeClr val="bg1"/>
                </a:solidFill>
              </a:rPr>
              <a:t>5</a:t>
            </a:r>
            <a:r>
              <a:rPr lang="en-US" b="1" dirty="0">
                <a:solidFill>
                  <a:schemeClr val="bg1"/>
                </a:solidFill>
              </a:rPr>
              <a:t> Jun 2022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18 Aug 2022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3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467F97BB-EE16-4E63-B1E8-2BBEC853D7ED}"/>
              </a:ext>
            </a:extLst>
          </p:cNvPr>
          <p:cNvSpPr/>
          <p:nvPr/>
        </p:nvSpPr>
        <p:spPr>
          <a:xfrm>
            <a:off x="936689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8">
            <a:extLst>
              <a:ext uri="{FF2B5EF4-FFF2-40B4-BE49-F238E27FC236}">
                <a16:creationId xmlns:a16="http://schemas.microsoft.com/office/drawing/2014/main" id="{3613AD08-904D-48D0-9017-FA00CB44ABC5}"/>
              </a:ext>
            </a:extLst>
          </p:cNvPr>
          <p:cNvSpPr/>
          <p:nvPr/>
        </p:nvSpPr>
        <p:spPr bwMode="auto">
          <a:xfrm>
            <a:off x="10633122" y="4023713"/>
            <a:ext cx="726000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18">
            <a:extLst>
              <a:ext uri="{FF2B5EF4-FFF2-40B4-BE49-F238E27FC236}">
                <a16:creationId xmlns:a16="http://schemas.microsoft.com/office/drawing/2014/main" id="{C080C86C-0D84-42B3-98C3-D3FEC4D34CF7}"/>
              </a:ext>
            </a:extLst>
          </p:cNvPr>
          <p:cNvSpPr/>
          <p:nvPr/>
        </p:nvSpPr>
        <p:spPr bwMode="auto">
          <a:xfrm>
            <a:off x="10634932" y="230367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14747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Aug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 Aug 2022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733684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149999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May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 Jun 2022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733350" y="1845279"/>
            <a:ext cx="5406872" cy="1249535"/>
            <a:chOff x="7214556" y="1915743"/>
            <a:chExt cx="5786533" cy="124953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16.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4758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883589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39569" y="2374140"/>
              <a:ext cx="76603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55410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2216860" y="191574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5326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35347" y="2540277"/>
              <a:ext cx="326574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June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7" y="3587324"/>
            <a:ext cx="3148093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2022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Aug 2022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733351" y="3578839"/>
            <a:ext cx="5408729" cy="1248986"/>
            <a:chOff x="6835659" y="4196879"/>
            <a:chExt cx="5788520" cy="12489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74006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04690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33537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15563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839950" y="4196879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410420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11009266" y="4830535"/>
              <a:ext cx="161491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softuni.bg/trainings/3712/js-back-end-may-2022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facebook.com/groups/JSBackEndMay2022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07993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901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Back-end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89331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3009" lvl="6" indent="0">
              <a:buNone/>
            </a:pPr>
            <a:r>
              <a:rPr lang="en-US" sz="3267" dirty="0"/>
              <a:t>  Course Objectives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B0BF0-9884-4D79-8F97-E6197E0FB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0" y="1809000"/>
            <a:ext cx="2768340" cy="169699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 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 </a:t>
            </a:r>
            <a:r>
              <a:rPr lang="en-US" dirty="0"/>
              <a:t>in web development</a:t>
            </a:r>
          </a:p>
          <a:p>
            <a:pPr lvl="1"/>
            <a:r>
              <a:rPr lang="en-US" dirty="0"/>
              <a:t>Request routing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Database storage</a:t>
            </a:r>
          </a:p>
          <a:p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Introduction to Node.js</a:t>
            </a:r>
          </a:p>
          <a:p>
            <a:r>
              <a:rPr lang="en-US" sz="3400" noProof="1"/>
              <a:t>Node Utilities</a:t>
            </a:r>
          </a:p>
          <a:p>
            <a:r>
              <a:rPr lang="en-US" sz="3400" noProof="1"/>
              <a:t>ExpressJS and Templating</a:t>
            </a:r>
          </a:p>
          <a:p>
            <a:r>
              <a:rPr lang="en-US" sz="3400" noProof="1"/>
              <a:t>MongoDB and Mongoose</a:t>
            </a:r>
          </a:p>
          <a:p>
            <a:r>
              <a:rPr lang="en-US" sz="3400" noProof="1"/>
              <a:t>Sessions and Authentication</a:t>
            </a:r>
          </a:p>
          <a:p>
            <a:r>
              <a:rPr lang="en-US" sz="3400" noProof="1"/>
              <a:t>Validation and Error Handling</a:t>
            </a:r>
          </a:p>
          <a:p>
            <a:r>
              <a:rPr lang="en-US" sz="3400" noProof="1"/>
              <a:t>Workshop: Building a REST API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Back-end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705</Words>
  <Application>Microsoft Office PowerPoint</Application>
  <PresentationFormat>Широк екран</PresentationFormat>
  <Paragraphs>154</Paragraphs>
  <Slides>19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JS Back-end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Back-end – Course Topics</vt:lpstr>
      <vt:lpstr>Trainers and Team</vt:lpstr>
      <vt:lpstr>Ivaylo Papazov</vt:lpstr>
      <vt:lpstr>Course Details</vt:lpstr>
      <vt:lpstr>Practical Exam</vt:lpstr>
      <vt:lpstr>Theoretical Exam</vt:lpstr>
      <vt:lpstr>JS Web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147</cp:revision>
  <dcterms:created xsi:type="dcterms:W3CDTF">2018-05-23T13:08:44Z</dcterms:created>
  <dcterms:modified xsi:type="dcterms:W3CDTF">2022-05-05T09:06:51Z</dcterms:modified>
  <cp:category>programming; education; software engineering; software development </cp:category>
</cp:coreProperties>
</file>