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16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abb45bc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abb45bc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abb45bcf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abb45bcf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abb45bcf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abb45bcf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initiate me to drink more water/less coffee?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090756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090756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abb45bcf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abb45bcf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abb45bcf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abb45bcf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090756a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9090756a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3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Explore Data From Your Daily Life: </a:t>
            </a:r>
            <a:r>
              <a:rPr lang="en" sz="4000" b="1">
                <a:solidFill>
                  <a:srgbClr val="F1C232"/>
                </a:solidFill>
              </a:rPr>
              <a:t>cups of coffee</a:t>
            </a:r>
            <a:endParaRPr sz="4000" b="1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Domilė Januševičiūtė, DA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 b="1">
                <a:solidFill>
                  <a:srgbClr val="9E9E9E"/>
                </a:solidFill>
              </a:rPr>
              <a:t>Turing College</a:t>
            </a:r>
            <a:endParaRPr sz="4800" b="1">
              <a:solidFill>
                <a:srgbClr val="9E9E9E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275" y="162275"/>
            <a:ext cx="2129500" cy="5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3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Explore Data From Your Daily Life: </a:t>
            </a:r>
            <a:r>
              <a:rPr lang="en" sz="4000" b="1" dirty="0">
                <a:solidFill>
                  <a:srgbClr val="F1C232"/>
                </a:solidFill>
              </a:rPr>
              <a:t>cups of coffee</a:t>
            </a:r>
            <a:endParaRPr sz="4000" b="1" dirty="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lt-LT" sz="4000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4000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dirty="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Domilė Januševičiūtė, DA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 b="1" dirty="0">
                <a:solidFill>
                  <a:srgbClr val="9E9E9E"/>
                </a:solidFill>
              </a:rPr>
              <a:t>Turing College</a:t>
            </a:r>
            <a:endParaRPr sz="4800" b="1" dirty="0">
              <a:solidFill>
                <a:srgbClr val="9E9E9E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275" y="162275"/>
            <a:ext cx="2129500" cy="52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4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is work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Question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Question 2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Question 3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Summary</a:t>
            </a:r>
            <a:endParaRPr sz="1800"/>
          </a:p>
        </p:txBody>
      </p:sp>
      <p:cxnSp>
        <p:nvCxnSpPr>
          <p:cNvPr id="63" name="Google Shape;63;p1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9487" t="7962" r="9495" b="7954"/>
          <a:stretch/>
        </p:blipFill>
        <p:spPr>
          <a:xfrm>
            <a:off x="7846375" y="294200"/>
            <a:ext cx="755500" cy="7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How many cups of coffee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co-workers drink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508075"/>
            <a:ext cx="81471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Period: 2023.09.02 - 09.08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Time: hour of the day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Co-workers: 14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Gender: women and men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Place: home or office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Cups: how many cups drink that hour per day</a:t>
            </a:r>
            <a:endParaRPr sz="1800"/>
          </a:p>
        </p:txBody>
      </p:sp>
      <p:cxnSp>
        <p:nvCxnSpPr>
          <p:cNvPr id="71" name="Google Shape;71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l="9487" t="7962" r="9495" b="7954"/>
          <a:stretch/>
        </p:blipFill>
        <p:spPr>
          <a:xfrm>
            <a:off x="7846375" y="294200"/>
            <a:ext cx="755500" cy="7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cups of coffee co-workers drink daily: How often do co-workers drink coffee on weekdays?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Questions: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times do people drink coffee most often? Is there a difference in drinking time between men and women?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On which days do co-workers drink the most cups of coffee?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 women drink more than two cups a day?</a:t>
            </a:r>
            <a:endParaRPr sz="1800"/>
          </a:p>
        </p:txBody>
      </p:sp>
      <p:cxnSp>
        <p:nvCxnSpPr>
          <p:cNvPr id="79" name="Google Shape;79;p1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l="9487" t="7962" r="9495" b="7954"/>
          <a:stretch/>
        </p:blipFill>
        <p:spPr>
          <a:xfrm>
            <a:off x="7846375" y="294200"/>
            <a:ext cx="755500" cy="7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870763" y="2166725"/>
            <a:ext cx="0" cy="685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929062" y="2664237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ASK</a:t>
            </a:r>
            <a:endParaRPr sz="1700">
              <a:solidFill>
                <a:schemeClr val="dk1"/>
              </a:solidFill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929047" y="1280775"/>
            <a:ext cx="6993298" cy="950600"/>
            <a:chOff x="928997" y="3482725"/>
            <a:chExt cx="6993298" cy="950600"/>
          </a:xfrm>
        </p:grpSpPr>
        <p:cxnSp>
          <p:nvCxnSpPr>
            <p:cNvPr id="89" name="Google Shape;89;p17"/>
            <p:cNvCxnSpPr>
              <a:stCxn id="90" idx="6"/>
              <a:endCxn id="91" idx="2"/>
            </p:cNvCxnSpPr>
            <p:nvPr/>
          </p:nvCxnSpPr>
          <p:spPr>
            <a:xfrm>
              <a:off x="1835897" y="3979872"/>
              <a:ext cx="5179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7"/>
            <p:cNvSpPr/>
            <p:nvPr/>
          </p:nvSpPr>
          <p:spPr>
            <a:xfrm>
              <a:off x="928997" y="3526422"/>
              <a:ext cx="906900" cy="90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7015396" y="3526424"/>
              <a:ext cx="906900" cy="90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3896349" y="3482725"/>
              <a:ext cx="906900" cy="90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3" name="Google Shape;93;p17"/>
          <p:cNvCxnSpPr/>
          <p:nvPr/>
        </p:nvCxnSpPr>
        <p:spPr>
          <a:xfrm>
            <a:off x="3951888" y="2166725"/>
            <a:ext cx="0" cy="685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/>
          <p:nvPr/>
        </p:nvCxnSpPr>
        <p:spPr>
          <a:xfrm>
            <a:off x="7033013" y="2166725"/>
            <a:ext cx="0" cy="685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" name="Google Shape;95;p17"/>
          <p:cNvGrpSpPr/>
          <p:nvPr/>
        </p:nvGrpSpPr>
        <p:grpSpPr>
          <a:xfrm>
            <a:off x="1737722" y="3094250"/>
            <a:ext cx="6993298" cy="950600"/>
            <a:chOff x="928997" y="3482725"/>
            <a:chExt cx="6993298" cy="950600"/>
          </a:xfrm>
        </p:grpSpPr>
        <p:cxnSp>
          <p:nvCxnSpPr>
            <p:cNvPr id="96" name="Google Shape;96;p17"/>
            <p:cNvCxnSpPr>
              <a:stCxn id="97" idx="6"/>
              <a:endCxn id="98" idx="2"/>
            </p:cNvCxnSpPr>
            <p:nvPr/>
          </p:nvCxnSpPr>
          <p:spPr>
            <a:xfrm>
              <a:off x="1835897" y="3979872"/>
              <a:ext cx="5179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97;p17"/>
            <p:cNvSpPr/>
            <p:nvPr/>
          </p:nvSpPr>
          <p:spPr>
            <a:xfrm>
              <a:off x="928997" y="3526422"/>
              <a:ext cx="906900" cy="90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7015396" y="3526424"/>
              <a:ext cx="906900" cy="90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3896349" y="3482725"/>
              <a:ext cx="906900" cy="90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046625" y="2664237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PREPARE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120487" y="2664237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2633263" y="3951075"/>
            <a:ext cx="0" cy="685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5619688" y="3951075"/>
            <a:ext cx="0" cy="685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8731013" y="3951075"/>
            <a:ext cx="0" cy="685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6864887" y="4448587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695137" y="4448587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SHARE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94287" y="4448587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ANALYZE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7922350" y="1755075"/>
            <a:ext cx="4266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 flipH="1">
            <a:off x="2200200" y="1855800"/>
            <a:ext cx="6118800" cy="17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 rot="10800000" flipH="1">
            <a:off x="1915225" y="2146863"/>
            <a:ext cx="561000" cy="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2894275" y="4044850"/>
            <a:ext cx="62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l="9487" t="7962" r="9495" b="7954"/>
          <a:stretch/>
        </p:blipFill>
        <p:spPr>
          <a:xfrm>
            <a:off x="7846375" y="294200"/>
            <a:ext cx="755500" cy="7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49525" y="1469725"/>
            <a:ext cx="26499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How many cups do you drink on weekdays and what time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057225" y="1469713"/>
            <a:ext cx="26499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 period: 2023.09.25 - 09.29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People: 15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153250" y="1469725"/>
            <a:ext cx="26499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data is stored in an excel program and transferred to a Google Sheet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70775" y="3283200"/>
            <a:ext cx="26499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Programs: Google Sheet (Pivot table), BigQuery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819550" y="3283200"/>
            <a:ext cx="26499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Sharing the resulting data with </a:t>
            </a:r>
            <a:r>
              <a:rPr lang="en" sz="1200" b="1">
                <a:solidFill>
                  <a:schemeClr val="lt1"/>
                </a:solidFill>
              </a:rPr>
              <a:t>Turing College</a:t>
            </a:r>
            <a:r>
              <a:rPr lang="en" sz="1200">
                <a:solidFill>
                  <a:schemeClr val="lt1"/>
                </a:solidFill>
              </a:rPr>
              <a:t> team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60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times do people drink coffee most often? Is there a difference in drinking time between men and women?</a:t>
            </a:r>
            <a:endParaRPr sz="23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11700" y="1435225"/>
            <a:ext cx="29013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Men and women drink cups of coffee different. Most man drink coffee at seven in the morning, at least at twelve o'clock.  Women drink the most cups of coffee at 9 a.m. in the morning, and the least at 5 p.m.</a:t>
            </a:r>
            <a:endParaRPr sz="1800"/>
          </a:p>
        </p:txBody>
      </p:sp>
      <p:cxnSp>
        <p:nvCxnSpPr>
          <p:cNvPr id="124" name="Google Shape;124;p1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l="9487" t="7962" r="9495" b="7954"/>
          <a:stretch/>
        </p:blipFill>
        <p:spPr>
          <a:xfrm>
            <a:off x="7846375" y="294200"/>
            <a:ext cx="755500" cy="7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150" y="1401125"/>
            <a:ext cx="4926351" cy="3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32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which days do co-workers drink the most cups of coffee?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1435225"/>
            <a:ext cx="29013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People drink more coffee on </a:t>
            </a:r>
            <a:r>
              <a:rPr lang="en" sz="1800" b="1"/>
              <a:t>Monday</a:t>
            </a:r>
            <a:r>
              <a:rPr lang="en" sz="1800"/>
              <a:t> and </a:t>
            </a:r>
            <a:r>
              <a:rPr lang="en" sz="1800" b="1"/>
              <a:t>Wednesdays </a:t>
            </a:r>
            <a:r>
              <a:rPr lang="en" sz="1800"/>
              <a:t>than on other days. Fewest people drink cups of coffee on Tuesdays. In total, fifteen people drink about 166 cups of coffee per week.</a:t>
            </a:r>
            <a:endParaRPr sz="1800"/>
          </a:p>
        </p:txBody>
      </p:sp>
      <p:cxnSp>
        <p:nvCxnSpPr>
          <p:cNvPr id="133" name="Google Shape;133;p1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l="9487" t="7962" r="9495" b="7954"/>
          <a:stretch/>
        </p:blipFill>
        <p:spPr>
          <a:xfrm>
            <a:off x="7846375" y="294200"/>
            <a:ext cx="755500" cy="7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300" y="1230463"/>
            <a:ext cx="4948200" cy="31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women drink more than two cups of coffee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435225"/>
            <a:ext cx="29013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Women who names are C1, C10, C2, C4 - drink two or more cups of coffee everyday. Woman - C12, C3 and C8 drink less then two cups of coffee everyday. And C6 on Monday and Wednesday drink 4 cups of coffee, on Tuesday and Friday - one, Thursday - 2.</a:t>
            </a:r>
            <a:endParaRPr sz="1800"/>
          </a:p>
        </p:txBody>
      </p:sp>
      <p:cxnSp>
        <p:nvCxnSpPr>
          <p:cNvPr id="142" name="Google Shape;142;p2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43" name="Google Shape;143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550" y="1471650"/>
            <a:ext cx="5277951" cy="293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l="9487" t="7962" r="9495" b="7954"/>
          <a:stretch/>
        </p:blipFill>
        <p:spPr>
          <a:xfrm>
            <a:off x="7846375" y="294200"/>
            <a:ext cx="755500" cy="7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2314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2957875" y="572850"/>
            <a:ext cx="57252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Almost all co-workers drink one or more cups of coffee during the workday: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When comparing men and women, the results show that women drink fewer cups of coffee than men, but it is observed that men drink coffee more in the mornings between 7 and 9 am, while women start drinking coffee the most between 9 am and 11 am.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obtained results show that co-workers usually drink more cups of coffee on Mondays and Wednesdays.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result of the study shows that women drink an average of two cups of coffee a day.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21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l="9487" t="7962" r="9495" b="7954"/>
          <a:stretch/>
        </p:blipFill>
        <p:spPr>
          <a:xfrm>
            <a:off x="7846375" y="294200"/>
            <a:ext cx="755500" cy="7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Demonstracija ekrane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10</vt:i4>
      </vt:variant>
    </vt:vector>
  </HeadingPairs>
  <TitlesOfParts>
    <vt:vector size="13" baseType="lpstr">
      <vt:lpstr>Roboto</vt:lpstr>
      <vt:lpstr>Arial</vt:lpstr>
      <vt:lpstr>Simple Dark</vt:lpstr>
      <vt:lpstr>Explore Data From Your Daily Life: cups of coffee  By Domilė Januševičiūtė, DA Turing College</vt:lpstr>
      <vt:lpstr>Contents</vt:lpstr>
      <vt:lpstr>INTRODUCTION: How many cups of coffee  co-workers drink</vt:lpstr>
      <vt:lpstr>Problem</vt:lpstr>
      <vt:lpstr>How it works</vt:lpstr>
      <vt:lpstr>What times do people drink coffee most often? Is there a difference in drinking time between men and women? </vt:lpstr>
      <vt:lpstr>On which days do co-workers drink the most cups of coffee?  </vt:lpstr>
      <vt:lpstr>Do women drink more than two cups of coffee a day? </vt:lpstr>
      <vt:lpstr>SUMMARY</vt:lpstr>
      <vt:lpstr>Explore Data From Your Daily Life: cups of coffee  THANK YOU By Domilė Januševičiūtė, DA Turing College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Data From Your Daily Life: cups of coffee  By Domilė Januševičiūtė, DA Turing College</dc:title>
  <cp:lastModifiedBy>Dmile Ja</cp:lastModifiedBy>
  <cp:revision>1</cp:revision>
  <dcterms:modified xsi:type="dcterms:W3CDTF">2023-10-02T20:50:33Z</dcterms:modified>
</cp:coreProperties>
</file>