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Reuters news graph mining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Predrag Njegovanovic E2/94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projekta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54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Analiza grafa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Određivanje uticajnih čvorova (reči) različitim merama centralnosti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Određivanje zajednica čvorova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Predikcija  dana pojavljivanja reči korišćenjem atributa dobijenih analizom grafa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Korišćeni alati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 tool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NetworkX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scikit-learn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Informacije o grafu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Baziran na pričama novinske agencije </a:t>
            </a:r>
            <a:r>
              <a:rPr i="1" lang="en" sz="1800"/>
              <a:t>Reuters </a:t>
            </a:r>
            <a:r>
              <a:rPr lang="en" sz="1800"/>
              <a:t>tokom izveštavanja o napadu na SAD 11. Septembra 2001.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Čvorovi su reprezentovani rečima (13 332)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Veze reprezentuju pojavu dve reči u istoj rečenici (243 447)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Težina veza opisuje frekvenciju pojavljivanja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Čvorovi sadrže informacije o danima kada su upotrebljeni (1. Do 66. dan izveštavanja)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grafa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Multigraf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Težinski graf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Vizuelizacija grafa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Raspodela stepeni čvorova</a:t>
            </a:r>
            <a:endParaRPr sz="18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000" y="701725"/>
            <a:ext cx="5589000" cy="32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870750"/>
            <a:ext cx="4002000" cy="3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Uticajne reči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Određivanje uticajnih reči merama centralnosti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Stepena centralnost (united states, attack, people, pres bush, taliban)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Betweenness centralnost (united states, attack, new york, people)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Closeness centralnost (united states, attack, pres bush, washington)</a:t>
            </a:r>
            <a:endParaRPr sz="180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14450"/>
            <a:ext cx="6372000" cy="352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000" y="686400"/>
            <a:ext cx="7071749" cy="39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Detekcija zajednica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Detekcija zajednica reči koje su se javljale u istom kontekstu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Teme o napadačima, gašenju požara, ratu sa talibanima, predsedniku Bušu, terorizmu, politici u SAD itd.</a:t>
            </a: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Predikcija dana pojavljivanja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Izvlačenje informacija o čvorovima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Lokalni koef. klasterovanja, stepen čvora, closeness centralnost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Analiza atributa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Predikcija linearnom regresijom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Predikcija upotrebom Random Forest regresora</a:t>
            </a:r>
            <a:endParaRPr sz="18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47375"/>
            <a:ext cx="5145000" cy="38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999012"/>
            <a:ext cx="5145000" cy="38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998999"/>
            <a:ext cx="5145000" cy="38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1130625"/>
            <a:ext cx="5145000" cy="39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4730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Hvala na pažnji!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