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364B-EFFD-4789-B56A-602EA656B7D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1BCC18-5E17-4400-AA0E-515832769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833437"/>
            <a:ext cx="89058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7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dits"/>
          <p:cNvSpPr txBox="1"/>
          <p:nvPr/>
        </p:nvSpPr>
        <p:spPr>
          <a:xfrm>
            <a:off x="11398916" y="6535913"/>
            <a:ext cx="7264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Drawn by:</a:t>
            </a:r>
          </a:p>
          <a:p>
            <a:r>
              <a:rPr lang="en-US" sz="500" dirty="0"/>
              <a:t>Cole Eastlund </a:t>
            </a:r>
          </a:p>
          <a:p>
            <a:r>
              <a:rPr lang="en-US" sz="500" dirty="0"/>
              <a:t>CS1D Fall 2016</a:t>
            </a:r>
          </a:p>
        </p:txBody>
      </p:sp>
      <p:sp>
        <p:nvSpPr>
          <p:cNvPr id="179" name="Wrigley Label"/>
          <p:cNvSpPr txBox="1"/>
          <p:nvPr/>
        </p:nvSpPr>
        <p:spPr>
          <a:xfrm>
            <a:off x="7037585" y="2050353"/>
            <a:ext cx="855638" cy="24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Soldier Field</a:t>
            </a:r>
          </a:p>
        </p:txBody>
      </p:sp>
      <p:sp>
        <p:nvSpPr>
          <p:cNvPr id="186" name="Turner Label"/>
          <p:cNvSpPr txBox="1"/>
          <p:nvPr/>
        </p:nvSpPr>
        <p:spPr>
          <a:xfrm>
            <a:off x="8830190" y="4421726"/>
            <a:ext cx="9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Mercedes-Benz Stadium</a:t>
            </a:r>
          </a:p>
        </p:txBody>
      </p:sp>
      <p:sp>
        <p:nvSpPr>
          <p:cNvPr id="187" name="PNC Label"/>
          <p:cNvSpPr txBox="1"/>
          <p:nvPr/>
        </p:nvSpPr>
        <p:spPr>
          <a:xfrm>
            <a:off x="8982389" y="2311185"/>
            <a:ext cx="688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Heinz Field</a:t>
            </a:r>
          </a:p>
        </p:txBody>
      </p:sp>
      <p:sp>
        <p:nvSpPr>
          <p:cNvPr id="191" name="Nationals Label"/>
          <p:cNvSpPr txBox="1"/>
          <p:nvPr/>
        </p:nvSpPr>
        <p:spPr>
          <a:xfrm>
            <a:off x="9892559" y="3737305"/>
            <a:ext cx="936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Bank of America Stadium</a:t>
            </a:r>
          </a:p>
        </p:txBody>
      </p:sp>
      <p:sp>
        <p:nvSpPr>
          <p:cNvPr id="176" name="Miller Label"/>
          <p:cNvSpPr txBox="1"/>
          <p:nvPr/>
        </p:nvSpPr>
        <p:spPr>
          <a:xfrm>
            <a:off x="7514134" y="1332798"/>
            <a:ext cx="768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Lambeau</a:t>
            </a:r>
            <a:r>
              <a:rPr lang="en-US" sz="1000" dirty="0"/>
              <a:t> Field</a:t>
            </a:r>
          </a:p>
        </p:txBody>
      </p:sp>
      <p:sp>
        <p:nvSpPr>
          <p:cNvPr id="188" name="Marlins Label"/>
          <p:cNvSpPr txBox="1"/>
          <p:nvPr/>
        </p:nvSpPr>
        <p:spPr>
          <a:xfrm>
            <a:off x="9412404" y="6473808"/>
            <a:ext cx="83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Hard Rock Stadium</a:t>
            </a:r>
          </a:p>
        </p:txBody>
      </p:sp>
      <p:sp>
        <p:nvSpPr>
          <p:cNvPr id="184" name="Great Label"/>
          <p:cNvSpPr txBox="1"/>
          <p:nvPr/>
        </p:nvSpPr>
        <p:spPr>
          <a:xfrm>
            <a:off x="8736099" y="2933733"/>
            <a:ext cx="1109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Paul Brown Stadium</a:t>
            </a:r>
          </a:p>
        </p:txBody>
      </p:sp>
      <p:sp>
        <p:nvSpPr>
          <p:cNvPr id="163" name="Dodger Label"/>
          <p:cNvSpPr txBox="1"/>
          <p:nvPr/>
        </p:nvSpPr>
        <p:spPr>
          <a:xfrm>
            <a:off x="274952" y="3283872"/>
            <a:ext cx="111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SOFI Stadium</a:t>
            </a:r>
          </a:p>
        </p:txBody>
      </p:sp>
      <p:sp>
        <p:nvSpPr>
          <p:cNvPr id="174" name="Coors Label"/>
          <p:cNvSpPr txBox="1"/>
          <p:nvPr/>
        </p:nvSpPr>
        <p:spPr>
          <a:xfrm>
            <a:off x="3938738" y="2421206"/>
            <a:ext cx="10937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Empower Stadium at Mile High</a:t>
            </a:r>
          </a:p>
        </p:txBody>
      </p:sp>
      <p:sp>
        <p:nvSpPr>
          <p:cNvPr id="193" name="Citizens Label"/>
          <p:cNvSpPr txBox="1"/>
          <p:nvPr/>
        </p:nvSpPr>
        <p:spPr>
          <a:xfrm>
            <a:off x="9715590" y="2140918"/>
            <a:ext cx="87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M&amp;T Bank Stadium</a:t>
            </a:r>
          </a:p>
        </p:txBody>
      </p:sp>
      <p:sp>
        <p:nvSpPr>
          <p:cNvPr id="195" name="Citi Label"/>
          <p:cNvSpPr txBox="1"/>
          <p:nvPr/>
        </p:nvSpPr>
        <p:spPr>
          <a:xfrm>
            <a:off x="10577132" y="2179789"/>
            <a:ext cx="660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Metlife</a:t>
            </a:r>
            <a:r>
              <a:rPr lang="en-US" sz="1000" dirty="0"/>
              <a:t> Stadium</a:t>
            </a:r>
          </a:p>
        </p:txBody>
      </p:sp>
      <p:sp>
        <p:nvSpPr>
          <p:cNvPr id="164" name="Chase Label"/>
          <p:cNvSpPr txBox="1"/>
          <p:nvPr/>
        </p:nvSpPr>
        <p:spPr>
          <a:xfrm>
            <a:off x="1923549" y="4406400"/>
            <a:ext cx="109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State Farm Stadium</a:t>
            </a:r>
          </a:p>
        </p:txBody>
      </p:sp>
      <p:sp>
        <p:nvSpPr>
          <p:cNvPr id="181" name="Busch Label"/>
          <p:cNvSpPr txBox="1"/>
          <p:nvPr/>
        </p:nvSpPr>
        <p:spPr>
          <a:xfrm>
            <a:off x="7675413" y="3912628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Nissan Stadium</a:t>
            </a:r>
          </a:p>
        </p:txBody>
      </p:sp>
      <p:sp>
        <p:nvSpPr>
          <p:cNvPr id="155" name="AT&amp;T Label"/>
          <p:cNvSpPr txBox="1"/>
          <p:nvPr/>
        </p:nvSpPr>
        <p:spPr>
          <a:xfrm>
            <a:off x="1858020" y="3537250"/>
            <a:ext cx="9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Allegiant Stadium</a:t>
            </a:r>
          </a:p>
        </p:txBody>
      </p:sp>
      <p:sp>
        <p:nvSpPr>
          <p:cNvPr id="194" name="Yankee Label"/>
          <p:cNvSpPr txBox="1"/>
          <p:nvPr/>
        </p:nvSpPr>
        <p:spPr>
          <a:xfrm>
            <a:off x="9978112" y="1585998"/>
            <a:ext cx="135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Lincoln Financial </a:t>
            </a:r>
          </a:p>
          <a:p>
            <a:r>
              <a:rPr lang="en-US" sz="1000" dirty="0"/>
              <a:t>Field</a:t>
            </a:r>
          </a:p>
        </p:txBody>
      </p:sp>
      <p:sp>
        <p:nvSpPr>
          <p:cNvPr id="180" name="U.S. Label"/>
          <p:cNvSpPr txBox="1"/>
          <p:nvPr/>
        </p:nvSpPr>
        <p:spPr>
          <a:xfrm>
            <a:off x="6910282" y="2468304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Lucas Oil Stadium</a:t>
            </a:r>
          </a:p>
        </p:txBody>
      </p:sp>
      <p:sp>
        <p:nvSpPr>
          <p:cNvPr id="189" name="Tropicana Label"/>
          <p:cNvSpPr txBox="1"/>
          <p:nvPr/>
        </p:nvSpPr>
        <p:spPr>
          <a:xfrm>
            <a:off x="8717542" y="5858889"/>
            <a:ext cx="100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Raymond James Stadium</a:t>
            </a:r>
          </a:p>
        </p:txBody>
      </p:sp>
      <p:sp>
        <p:nvSpPr>
          <p:cNvPr id="175" name="Target Label"/>
          <p:cNvSpPr txBox="1"/>
          <p:nvPr/>
        </p:nvSpPr>
        <p:spPr>
          <a:xfrm>
            <a:off x="6455151" y="954393"/>
            <a:ext cx="849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U.S. Bank Stadium</a:t>
            </a:r>
          </a:p>
        </p:txBody>
      </p:sp>
      <p:sp>
        <p:nvSpPr>
          <p:cNvPr id="2" name="Safeco Label"/>
          <p:cNvSpPr txBox="1"/>
          <p:nvPr/>
        </p:nvSpPr>
        <p:spPr>
          <a:xfrm>
            <a:off x="629403" y="207352"/>
            <a:ext cx="9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Century Link Field</a:t>
            </a:r>
          </a:p>
        </p:txBody>
      </p:sp>
      <p:sp>
        <p:nvSpPr>
          <p:cNvPr id="190" name="Rogers Label"/>
          <p:cNvSpPr txBox="1"/>
          <p:nvPr/>
        </p:nvSpPr>
        <p:spPr>
          <a:xfrm>
            <a:off x="9250377" y="1229937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Bills Stadium</a:t>
            </a:r>
          </a:p>
        </p:txBody>
      </p:sp>
      <p:sp>
        <p:nvSpPr>
          <p:cNvPr id="185" name="Progressive Label"/>
          <p:cNvSpPr txBox="1"/>
          <p:nvPr/>
        </p:nvSpPr>
        <p:spPr>
          <a:xfrm>
            <a:off x="8169366" y="2211822"/>
            <a:ext cx="78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FirstEnergy Stadium</a:t>
            </a:r>
          </a:p>
        </p:txBody>
      </p:sp>
      <p:sp>
        <p:nvSpPr>
          <p:cNvPr id="192" name="Oriole Label"/>
          <p:cNvSpPr txBox="1"/>
          <p:nvPr/>
        </p:nvSpPr>
        <p:spPr>
          <a:xfrm>
            <a:off x="9707404" y="2754831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FedEx Field</a:t>
            </a:r>
          </a:p>
        </p:txBody>
      </p:sp>
      <p:sp>
        <p:nvSpPr>
          <p:cNvPr id="156" name="O.co Label"/>
          <p:cNvSpPr txBox="1"/>
          <p:nvPr/>
        </p:nvSpPr>
        <p:spPr>
          <a:xfrm>
            <a:off x="912577" y="2653419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Levi’s Stadium</a:t>
            </a:r>
          </a:p>
        </p:txBody>
      </p:sp>
      <p:sp>
        <p:nvSpPr>
          <p:cNvPr id="182" name="Minute Label"/>
          <p:cNvSpPr txBox="1"/>
          <p:nvPr/>
        </p:nvSpPr>
        <p:spPr>
          <a:xfrm>
            <a:off x="5555103" y="5734067"/>
            <a:ext cx="116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NRG Stadium</a:t>
            </a:r>
          </a:p>
        </p:txBody>
      </p:sp>
      <p:sp>
        <p:nvSpPr>
          <p:cNvPr id="177" name="Kauffman Label"/>
          <p:cNvSpPr txBox="1"/>
          <p:nvPr/>
        </p:nvSpPr>
        <p:spPr>
          <a:xfrm>
            <a:off x="5841137" y="3129968"/>
            <a:ext cx="1175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Arrowhead Stadium</a:t>
            </a:r>
          </a:p>
        </p:txBody>
      </p:sp>
      <p:sp>
        <p:nvSpPr>
          <p:cNvPr id="178" name="Globe Label"/>
          <p:cNvSpPr txBox="1"/>
          <p:nvPr/>
        </p:nvSpPr>
        <p:spPr>
          <a:xfrm>
            <a:off x="4998375" y="4786652"/>
            <a:ext cx="1666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AT&amp;T Stadium</a:t>
            </a:r>
          </a:p>
        </p:txBody>
      </p:sp>
      <p:sp>
        <p:nvSpPr>
          <p:cNvPr id="196" name="Fenway Label"/>
          <p:cNvSpPr txBox="1"/>
          <p:nvPr/>
        </p:nvSpPr>
        <p:spPr>
          <a:xfrm>
            <a:off x="10844161" y="1269181"/>
            <a:ext cx="1104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Gillette Stadium</a:t>
            </a:r>
          </a:p>
        </p:txBody>
      </p:sp>
      <p:sp>
        <p:nvSpPr>
          <p:cNvPr id="183" name="Comerica Label"/>
          <p:cNvSpPr txBox="1"/>
          <p:nvPr/>
        </p:nvSpPr>
        <p:spPr>
          <a:xfrm>
            <a:off x="8021058" y="1839124"/>
            <a:ext cx="92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Ford Field</a:t>
            </a:r>
          </a:p>
        </p:txBody>
      </p:sp>
      <p:sp>
        <p:nvSpPr>
          <p:cNvPr id="41" name="TextBox 40"/>
          <p:cNvSpPr txBox="1"/>
          <p:nvPr/>
        </p:nvSpPr>
        <p:spPr>
          <a:xfrm rot="19909554">
            <a:off x="2609992" y="2901191"/>
            <a:ext cx="76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1015</a:t>
            </a:r>
          </a:p>
        </p:txBody>
      </p:sp>
      <p:sp>
        <p:nvSpPr>
          <p:cNvPr id="171" name="TextBox 170"/>
          <p:cNvSpPr txBox="1"/>
          <p:nvPr/>
        </p:nvSpPr>
        <p:spPr>
          <a:xfrm rot="3415501">
            <a:off x="7533462" y="283611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700</a:t>
            </a:r>
          </a:p>
        </p:txBody>
      </p:sp>
      <p:sp>
        <p:nvSpPr>
          <p:cNvPr id="165" name="TextBox 164"/>
          <p:cNvSpPr txBox="1"/>
          <p:nvPr/>
        </p:nvSpPr>
        <p:spPr>
          <a:xfrm rot="21299549">
            <a:off x="6527958" y="441430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740 Miles - Globe Life Park in Arlington - Turner Field"/>
              </a:rPr>
              <a:t>740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926027">
            <a:off x="10197998" y="3914561"/>
            <a:ext cx="83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255 Miles - Marlins Park - Fenway Park"/>
              </a:rPr>
              <a:t>1255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 rot="3323289">
            <a:off x="8994533" y="4814999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00 Miles - Turner Field - Marlins Park"/>
              </a:rPr>
              <a:t>600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 rot="18816204">
            <a:off x="7146027" y="468872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80 Miles - Minute Maid Park - Busch Stadium"/>
              </a:rPr>
              <a:t>670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 rot="3352144">
            <a:off x="5896712" y="496938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30 Miles - Globe Life Park in Arlington - Minute Maid Park"/>
              </a:rPr>
              <a:t>230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 rot="2356205">
            <a:off x="9488316" y="588691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10 Miles - Tropicana Field - Marlins Park"/>
              </a:rPr>
              <a:t>210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 rot="680140">
            <a:off x="8090594" y="614524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65 Miles - Minute Maid Park - Marlins Park"/>
              </a:rPr>
              <a:t>965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 rot="847853">
            <a:off x="8270903" y="5402809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480</a:t>
            </a:r>
          </a:p>
        </p:txBody>
      </p:sp>
      <p:sp>
        <p:nvSpPr>
          <p:cNvPr id="135" name="TextBox 134"/>
          <p:cNvSpPr txBox="1"/>
          <p:nvPr/>
        </p:nvSpPr>
        <p:spPr>
          <a:xfrm rot="1129511">
            <a:off x="4837254" y="5054998"/>
            <a:ext cx="76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115 Miles - Chase Field - Minute Maid Park"/>
              </a:rPr>
              <a:t>1115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 rot="17797529">
            <a:off x="5858033" y="372217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60 Miles - Globe Life Park in Arlington - Kauffman Stadium"/>
              </a:rPr>
              <a:t>460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 rot="1466030">
            <a:off x="7133226" y="324236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470</a:t>
            </a:r>
          </a:p>
        </p:txBody>
      </p:sp>
      <p:sp>
        <p:nvSpPr>
          <p:cNvPr id="128" name="TextBox 127"/>
          <p:cNvSpPr txBox="1"/>
          <p:nvPr/>
        </p:nvSpPr>
        <p:spPr>
          <a:xfrm rot="3132231">
            <a:off x="4999064" y="361740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50 Miles - Coors Field - Globe Life in Arlington"/>
              </a:rPr>
              <a:t>650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 rot="761099">
            <a:off x="5300798" y="2710200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60 Miles - Coors Field - Kauffman Stadium"/>
              </a:rPr>
              <a:t>560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 rot="402704">
            <a:off x="3946576" y="429804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70 Miles - Chase Field - Globe Life in Arlington"/>
              </a:rPr>
              <a:t>870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 rot="19257558">
            <a:off x="6565339" y="263031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15 Miles - Kauffman Stadium - Wrigley Field"/>
              </a:rPr>
              <a:t>415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 rot="16200000">
            <a:off x="7535971" y="2217615"/>
            <a:ext cx="41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Wrigley Field - U.S. Cellular Field"/>
              </a:rPr>
              <a:t>50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 rot="1304849">
            <a:off x="6963454" y="128347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00 Miles - Target Field - Miller Park"/>
              </a:rPr>
              <a:t>300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 rot="15872964">
            <a:off x="7467631" y="1792729"/>
            <a:ext cx="42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0 Miles - Wrigley Field - Miller Park"/>
              </a:rPr>
              <a:t>80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8142290" y="147298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30 Miles - Miller Park - Rogers Centre"/>
              </a:rPr>
              <a:t>430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 rot="20757911">
            <a:off x="8666338" y="166310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10 Miles - Comerica Park - Rogers Centre"/>
              </a:rPr>
              <a:t>210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 rot="19607317">
            <a:off x="7838512" y="198299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40 MIles - U.S. Cellular Field - Comerica Park"/>
              </a:rPr>
              <a:t>240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 rot="5237485">
            <a:off x="8636416" y="3749259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75 Miles - Great American Ballpark - Turner Field"/>
              </a:rPr>
              <a:t>375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 rot="17227291">
            <a:off x="9127041" y="533733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170</a:t>
            </a:r>
          </a:p>
        </p:txBody>
      </p:sp>
      <p:sp>
        <p:nvSpPr>
          <p:cNvPr id="118" name="TextBox 117"/>
          <p:cNvSpPr txBox="1"/>
          <p:nvPr/>
        </p:nvSpPr>
        <p:spPr>
          <a:xfrm rot="17875256">
            <a:off x="8134834" y="312299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240</a:t>
            </a:r>
          </a:p>
        </p:txBody>
      </p:sp>
      <p:sp>
        <p:nvSpPr>
          <p:cNvPr id="117" name="TextBox 116"/>
          <p:cNvSpPr txBox="1"/>
          <p:nvPr/>
        </p:nvSpPr>
        <p:spPr>
          <a:xfrm rot="1746253">
            <a:off x="8049470" y="247544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50 Miles - U.S. Cellular Field - Great American Ballpark"/>
              </a:rPr>
              <a:t>250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 rot="1275387">
            <a:off x="8526513" y="1928621"/>
            <a:ext cx="4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0 Miles - Comerica Park - Progressive Field"/>
              </a:rPr>
              <a:t>90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 rot="421958">
            <a:off x="8941601" y="208896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15 Miles - Progressive Field - PNC Park"/>
              </a:rPr>
              <a:t>115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 rot="17161628">
            <a:off x="8463693" y="239393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25 Miles - Great American Ballpark - Progressive Field"/>
              </a:rPr>
              <a:t>225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 rot="19371131">
            <a:off x="8945923" y="2615510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60 Miles - Great American Ballpark - PNC Park"/>
              </a:rPr>
              <a:t>260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6122882">
            <a:off x="9613175" y="451758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342</a:t>
            </a:r>
          </a:p>
        </p:txBody>
      </p:sp>
      <p:sp>
        <p:nvSpPr>
          <p:cNvPr id="81" name="TextBox 80"/>
          <p:cNvSpPr txBox="1"/>
          <p:nvPr/>
        </p:nvSpPr>
        <p:spPr>
          <a:xfrm rot="19748772">
            <a:off x="9118787" y="394021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225</a:t>
            </a:r>
          </a:p>
        </p:txBody>
      </p:sp>
      <p:sp>
        <p:nvSpPr>
          <p:cNvPr id="69" name="TextBox 68"/>
          <p:cNvSpPr txBox="1"/>
          <p:nvPr/>
        </p:nvSpPr>
        <p:spPr>
          <a:xfrm rot="16897445">
            <a:off x="9673138" y="2978618"/>
            <a:ext cx="54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340</a:t>
            </a:r>
          </a:p>
        </p:txBody>
      </p:sp>
      <p:sp>
        <p:nvSpPr>
          <p:cNvPr id="94" name="TextBox 93"/>
          <p:cNvSpPr txBox="1"/>
          <p:nvPr/>
        </p:nvSpPr>
        <p:spPr>
          <a:xfrm rot="18069394">
            <a:off x="10156105" y="2357101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0 Miles - Oriole Park at Camden Yards - Citizens Bank Park"/>
              </a:rPr>
              <a:t>90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17730487">
            <a:off x="9218822" y="185180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25 Miles - PNC Park - Rogers Centre"/>
              </a:rPr>
              <a:t>225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19953091">
            <a:off x="9640049" y="184005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15 Miles - PNC Park - Yankee Stadium"/>
              </a:rPr>
              <a:t>315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7703275">
            <a:off x="10135672" y="1858887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0 Miles - Citizens Bank Park - Yankee Stadium"/>
              </a:rPr>
              <a:t>80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17931225">
            <a:off x="10709865" y="1653853"/>
            <a:ext cx="5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95 Miles - Citi Field - Fenway Park"/>
              </a:rPr>
              <a:t>195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2666900">
            <a:off x="10481513" y="1898546"/>
            <a:ext cx="42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Yankee Stadium - Citi Field"/>
              </a:rPr>
              <a:t>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21188034">
            <a:off x="10252145" y="130332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429</a:t>
            </a:r>
          </a:p>
        </p:txBody>
      </p:sp>
      <p:sp>
        <p:nvSpPr>
          <p:cNvPr id="46" name="TextBox 45"/>
          <p:cNvSpPr txBox="1"/>
          <p:nvPr/>
        </p:nvSpPr>
        <p:spPr>
          <a:xfrm rot="488255">
            <a:off x="5342385" y="508109"/>
            <a:ext cx="69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070 Miles - Safeco Field - Rogers Centre"/>
              </a:rPr>
              <a:t>2070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2515709">
            <a:off x="1550143" y="3336371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50 Miles - O.co Coliseum - Chase Field"/>
              </a:rPr>
              <a:t>650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4718106">
            <a:off x="756653" y="2975799"/>
            <a:ext cx="5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200</a:t>
            </a:r>
          </a:p>
        </p:txBody>
      </p:sp>
      <p:sp>
        <p:nvSpPr>
          <p:cNvPr id="42" name="TextBox 41"/>
          <p:cNvSpPr txBox="1"/>
          <p:nvPr/>
        </p:nvSpPr>
        <p:spPr>
          <a:xfrm rot="20304003">
            <a:off x="3815859" y="2016471"/>
            <a:ext cx="69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500 Miles - Dodger Stadium - Target Field"/>
              </a:rPr>
              <a:t>1500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723956">
            <a:off x="3737666" y="701072"/>
            <a:ext cx="69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390 Miles - Safeco Field - Target Field"/>
              </a:rPr>
              <a:t>1390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249880">
            <a:off x="1623024" y="3960059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372</a:t>
            </a:r>
          </a:p>
        </p:txBody>
      </p:sp>
      <p:sp>
        <p:nvSpPr>
          <p:cNvPr id="43" name="TextBox 42"/>
          <p:cNvSpPr txBox="1"/>
          <p:nvPr/>
        </p:nvSpPr>
        <p:spPr>
          <a:xfrm rot="17316660">
            <a:off x="1329705" y="1187437"/>
            <a:ext cx="71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1270</a:t>
            </a:r>
          </a:p>
        </p:txBody>
      </p:sp>
      <p:sp>
        <p:nvSpPr>
          <p:cNvPr id="55" name="TextBox 54"/>
          <p:cNvSpPr txBox="1"/>
          <p:nvPr/>
        </p:nvSpPr>
        <p:spPr>
          <a:xfrm rot="19227079">
            <a:off x="2869559" y="3569484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80 Miles - Chase Field - Coors Field"/>
              </a:rPr>
              <a:t>580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3171145">
            <a:off x="1270749" y="3612718"/>
            <a:ext cx="69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270</a:t>
            </a:r>
          </a:p>
        </p:txBody>
      </p:sp>
      <p:cxnSp>
        <p:nvCxnSpPr>
          <p:cNvPr id="16" name="Straight Connector 15">
            <a:hlinkClick r:id="rId3" action="ppaction://hlinksldjump" tooltip="110 Miles - Angel Stadium of Anaheim - Petco Park"/>
          </p:cNvPr>
          <p:cNvCxnSpPr>
            <a:stCxn id="9" idx="3"/>
            <a:endCxn id="14" idx="2"/>
          </p:cNvCxnSpPr>
          <p:nvPr/>
        </p:nvCxnSpPr>
        <p:spPr>
          <a:xfrm flipH="1">
            <a:off x="1039596" y="3566758"/>
            <a:ext cx="2369" cy="6858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hlinkClick r:id="rId3" action="ppaction://hlinksldjump" tooltip="340 Miles - O.co Coliseum - Dodger Stadium"/>
          </p:cNvPr>
          <p:cNvCxnSpPr>
            <a:endCxn id="9" idx="0"/>
          </p:cNvCxnSpPr>
          <p:nvPr/>
        </p:nvCxnSpPr>
        <p:spPr>
          <a:xfrm>
            <a:off x="867798" y="2894866"/>
            <a:ext cx="128447" cy="62617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hlinkClick r:id="rId3" action="ppaction://hlinksldjump" tooltip="300 Miles - Petco Park - Chase Field"/>
          </p:cNvPr>
          <p:cNvCxnSpPr>
            <a:cxnSpLocks/>
          </p:cNvCxnSpPr>
          <p:nvPr/>
        </p:nvCxnSpPr>
        <p:spPr>
          <a:xfrm>
            <a:off x="927025" y="3562527"/>
            <a:ext cx="1738767" cy="81043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hlinkClick r:id="rId3" action="ppaction://hlinksldjump" tooltip="650 Miles - O.co Coliseum - Chase Field"/>
          </p:cNvPr>
          <p:cNvCxnSpPr>
            <a:stCxn id="21" idx="3"/>
            <a:endCxn id="30" idx="0"/>
          </p:cNvCxnSpPr>
          <p:nvPr/>
        </p:nvCxnSpPr>
        <p:spPr>
          <a:xfrm>
            <a:off x="913518" y="2849146"/>
            <a:ext cx="1706961" cy="149743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hlinkClick r:id="rId3" action="ppaction://hlinksldjump" tooltip="680 Miles - AT&amp;T Park - Safeco Field"/>
          </p:cNvPr>
          <p:cNvCxnSpPr>
            <a:cxnSpLocks/>
            <a:stCxn id="39" idx="2"/>
            <a:endCxn id="37" idx="3"/>
          </p:cNvCxnSpPr>
          <p:nvPr/>
        </p:nvCxnSpPr>
        <p:spPr>
          <a:xfrm>
            <a:off x="1396556" y="279587"/>
            <a:ext cx="650553" cy="343186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hlinkClick r:id="rId3" action="ppaction://hlinksldjump" tooltip="830 Miles - Petco Park - Coors Field"/>
          </p:cNvPr>
          <p:cNvCxnSpPr>
            <a:stCxn id="44" idx="1"/>
            <a:endCxn id="14" idx="3"/>
          </p:cNvCxnSpPr>
          <p:nvPr/>
        </p:nvCxnSpPr>
        <p:spPr>
          <a:xfrm flipH="1">
            <a:off x="1085316" y="2771244"/>
            <a:ext cx="3279114" cy="81837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hlinkClick r:id="rId3" action="ppaction://hlinksldjump" tooltip="580 Miles - Chase Field - Coors Field"/>
          </p:cNvPr>
          <p:cNvCxnSpPr>
            <a:stCxn id="30" idx="0"/>
            <a:endCxn id="44" idx="2"/>
          </p:cNvCxnSpPr>
          <p:nvPr/>
        </p:nvCxnSpPr>
        <p:spPr>
          <a:xfrm flipV="1">
            <a:off x="2620479" y="2816964"/>
            <a:ext cx="1789671" cy="152961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hlinkClick r:id="rId3" action="ppaction://hlinksldjump" tooltip="1500 Miles - Dodger Stadium - Target Field"/>
          </p:cNvPr>
          <p:cNvCxnSpPr>
            <a:stCxn id="9" idx="3"/>
            <a:endCxn id="28" idx="1"/>
          </p:cNvCxnSpPr>
          <p:nvPr/>
        </p:nvCxnSpPr>
        <p:spPr>
          <a:xfrm flipV="1">
            <a:off x="1041965" y="1349305"/>
            <a:ext cx="5506866" cy="221745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hlinkClick r:id="rId3" action="ppaction://hlinksldjump" tooltip="1390 Miles - Safeco Field - Target Field"/>
          </p:cNvPr>
          <p:cNvCxnSpPr>
            <a:stCxn id="39" idx="3"/>
            <a:endCxn id="28" idx="0"/>
          </p:cNvCxnSpPr>
          <p:nvPr/>
        </p:nvCxnSpPr>
        <p:spPr>
          <a:xfrm>
            <a:off x="1442276" y="233867"/>
            <a:ext cx="5152275" cy="106971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hlinkClick r:id="rId3" action="ppaction://hlinksldjump" tooltip="2070 Miles - Safeco Field - Rogers Centre"/>
          </p:cNvPr>
          <p:cNvCxnSpPr>
            <a:stCxn id="39" idx="0"/>
            <a:endCxn id="35" idx="0"/>
          </p:cNvCxnSpPr>
          <p:nvPr/>
        </p:nvCxnSpPr>
        <p:spPr>
          <a:xfrm>
            <a:off x="1396556" y="188147"/>
            <a:ext cx="8337823" cy="148556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hlinkClick r:id="rId3" action="ppaction://hlinksldjump" tooltip="430 Miles - Rogers Centre - Fenway Park"/>
          </p:cNvPr>
          <p:cNvCxnSpPr>
            <a:stCxn id="35" idx="0"/>
            <a:endCxn id="47" idx="0"/>
          </p:cNvCxnSpPr>
          <p:nvPr/>
        </p:nvCxnSpPr>
        <p:spPr>
          <a:xfrm flipV="1">
            <a:off x="9734379" y="1518359"/>
            <a:ext cx="1480565" cy="15535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hlinkClick r:id="rId3" action="ppaction://hlinksldjump" tooltip="195 Miles - Citi Field - Fenway Park"/>
          </p:cNvPr>
          <p:cNvCxnSpPr>
            <a:stCxn id="52" idx="3"/>
            <a:endCxn id="47" idx="2"/>
          </p:cNvCxnSpPr>
          <p:nvPr/>
        </p:nvCxnSpPr>
        <p:spPr>
          <a:xfrm flipV="1">
            <a:off x="10902755" y="1609799"/>
            <a:ext cx="312189" cy="56299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hlinkClick r:id="rId3" action="ppaction://hlinksldjump" tooltip="50 Miles - Yankee Stadium - Citi Field"/>
          </p:cNvPr>
          <p:cNvCxnSpPr>
            <a:stCxn id="52" idx="0"/>
            <a:endCxn id="51" idx="3"/>
          </p:cNvCxnSpPr>
          <p:nvPr/>
        </p:nvCxnSpPr>
        <p:spPr>
          <a:xfrm flipH="1" flipV="1">
            <a:off x="10589184" y="1875543"/>
            <a:ext cx="267851" cy="25153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hlinkClick r:id="rId3" action="ppaction://hlinksldjump" tooltip="80 Miles - Citizens Bank Park - Yankee Stadium"/>
          </p:cNvPr>
          <p:cNvCxnSpPr>
            <a:stCxn id="59" idx="0"/>
            <a:endCxn id="51" idx="2"/>
          </p:cNvCxnSpPr>
          <p:nvPr/>
        </p:nvCxnSpPr>
        <p:spPr>
          <a:xfrm flipV="1">
            <a:off x="10375077" y="1921263"/>
            <a:ext cx="168387" cy="36638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hlinkClick r:id="rId3" action="ppaction://hlinksldjump" tooltip="315 Miles - PNC Park - Yankee Stadium"/>
          </p:cNvPr>
          <p:cNvCxnSpPr>
            <a:stCxn id="62" idx="0"/>
            <a:endCxn id="51" idx="0"/>
          </p:cNvCxnSpPr>
          <p:nvPr/>
        </p:nvCxnSpPr>
        <p:spPr>
          <a:xfrm flipV="1">
            <a:off x="9495066" y="1829823"/>
            <a:ext cx="1048398" cy="53374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hlinkClick r:id="rId3" action="ppaction://hlinksldjump" tooltip="225 Miles - PNC Park - Rogers Centre"/>
          </p:cNvPr>
          <p:cNvCxnSpPr>
            <a:stCxn id="62" idx="1"/>
            <a:endCxn id="35" idx="3"/>
          </p:cNvCxnSpPr>
          <p:nvPr/>
        </p:nvCxnSpPr>
        <p:spPr>
          <a:xfrm flipV="1">
            <a:off x="9449346" y="1719429"/>
            <a:ext cx="330753" cy="68986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hlinkClick r:id="rId3" action="ppaction://hlinksldjump" tooltip="1255 Miles - Marlins Park - Fenway Park"/>
          </p:cNvPr>
          <p:cNvCxnSpPr>
            <a:stCxn id="82" idx="3"/>
            <a:endCxn id="47" idx="3"/>
          </p:cNvCxnSpPr>
          <p:nvPr/>
        </p:nvCxnSpPr>
        <p:spPr>
          <a:xfrm flipV="1">
            <a:off x="10218969" y="1564079"/>
            <a:ext cx="1041695" cy="493883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hlinkClick r:id="rId3" action="ppaction://hlinksldjump" tooltip="430 Miles - Miller Park - Rogers Centre"/>
          </p:cNvPr>
          <p:cNvCxnSpPr>
            <a:stCxn id="97" idx="3"/>
            <a:endCxn id="35" idx="1"/>
          </p:cNvCxnSpPr>
          <p:nvPr/>
        </p:nvCxnSpPr>
        <p:spPr>
          <a:xfrm flipV="1">
            <a:off x="7810960" y="1719429"/>
            <a:ext cx="1877699" cy="4994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hlinkClick r:id="rId3" action="ppaction://hlinksldjump" tooltip="210 Miles - Comerica Park - Rogers Centre"/>
          </p:cNvPr>
          <p:cNvCxnSpPr>
            <a:stCxn id="96" idx="0"/>
            <a:endCxn id="35" idx="2"/>
          </p:cNvCxnSpPr>
          <p:nvPr/>
        </p:nvCxnSpPr>
        <p:spPr>
          <a:xfrm flipV="1">
            <a:off x="8431068" y="1765149"/>
            <a:ext cx="1303311" cy="31620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hlinkClick r:id="rId3" action="ppaction://hlinksldjump" tooltip="195 Miles - PNC Park - Nationals Park"/>
          </p:cNvPr>
          <p:cNvCxnSpPr>
            <a:stCxn id="65" idx="1"/>
            <a:endCxn id="62" idx="2"/>
          </p:cNvCxnSpPr>
          <p:nvPr/>
        </p:nvCxnSpPr>
        <p:spPr>
          <a:xfrm flipH="1" flipV="1">
            <a:off x="9495066" y="2455009"/>
            <a:ext cx="356512" cy="146783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hlinkClick r:id="rId3" action="ppaction://hlinksldjump" tooltip="260 Miles - Great American Ballpark - PNC Park"/>
          </p:cNvPr>
          <p:cNvCxnSpPr>
            <a:stCxn id="93" idx="3"/>
          </p:cNvCxnSpPr>
          <p:nvPr/>
        </p:nvCxnSpPr>
        <p:spPr>
          <a:xfrm flipV="1">
            <a:off x="8799534" y="2462373"/>
            <a:ext cx="693350" cy="51802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hlinkClick r:id="rId3" action="ppaction://hlinksldjump" tooltip="90 Miles - Oriole Park at Camden Yards - Citizens Bank Park"/>
          </p:cNvPr>
          <p:cNvCxnSpPr>
            <a:stCxn id="92" idx="3"/>
            <a:endCxn id="59" idx="2"/>
          </p:cNvCxnSpPr>
          <p:nvPr/>
        </p:nvCxnSpPr>
        <p:spPr>
          <a:xfrm flipV="1">
            <a:off x="10192197" y="2379084"/>
            <a:ext cx="182880" cy="30105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hlinkClick r:id="rId3" action="ppaction://hlinksldjump" tooltip="50 Miles - Nationals Park - Oriole Park at Camden Yards"/>
          </p:cNvPr>
          <p:cNvCxnSpPr>
            <a:stCxn id="65" idx="0"/>
            <a:endCxn id="92" idx="2"/>
          </p:cNvCxnSpPr>
          <p:nvPr/>
        </p:nvCxnSpPr>
        <p:spPr>
          <a:xfrm flipV="1">
            <a:off x="9897298" y="2725858"/>
            <a:ext cx="249179" cy="115126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hlinkClick r:id="rId3" action="ppaction://hlinksldjump" tooltip="560 Miles - Turner Field - Nationals Park"/>
          </p:cNvPr>
          <p:cNvCxnSpPr>
            <a:stCxn id="75" idx="3"/>
            <a:endCxn id="65" idx="2"/>
          </p:cNvCxnSpPr>
          <p:nvPr/>
        </p:nvCxnSpPr>
        <p:spPr>
          <a:xfrm flipV="1">
            <a:off x="8890974" y="3968565"/>
            <a:ext cx="1006324" cy="56053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hlinkClick r:id="rId3" action="ppaction://hlinksldjump" tooltip="930 Miles - Marlins Park - Nationals Park"/>
          </p:cNvPr>
          <p:cNvCxnSpPr>
            <a:stCxn id="203" idx="0"/>
            <a:endCxn id="65" idx="3"/>
          </p:cNvCxnSpPr>
          <p:nvPr/>
        </p:nvCxnSpPr>
        <p:spPr>
          <a:xfrm flipV="1">
            <a:off x="9650589" y="3922845"/>
            <a:ext cx="292429" cy="134582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hlinkClick r:id="rId3" action="ppaction://hlinksldjump" tooltip="225 Miles - Great American Ball Park - Progressive Field"/>
          </p:cNvPr>
          <p:cNvCxnSpPr>
            <a:stCxn id="93" idx="0"/>
            <a:endCxn id="95" idx="2"/>
          </p:cNvCxnSpPr>
          <p:nvPr/>
        </p:nvCxnSpPr>
        <p:spPr>
          <a:xfrm flipV="1">
            <a:off x="8753814" y="2395426"/>
            <a:ext cx="157368" cy="53925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hlinkClick r:id="rId3" action="ppaction://hlinksldjump" tooltip="115 Miles - Progressive Field - PNC Park"/>
          </p:cNvPr>
          <p:cNvCxnSpPr>
            <a:stCxn id="95" idx="3"/>
            <a:endCxn id="62" idx="1"/>
          </p:cNvCxnSpPr>
          <p:nvPr/>
        </p:nvCxnSpPr>
        <p:spPr>
          <a:xfrm>
            <a:off x="8956902" y="2349706"/>
            <a:ext cx="492444" cy="5958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hlinkClick r:id="rId3" action="ppaction://hlinksldjump" tooltip="90 Miles - Comerica Park - Progressive Field"/>
          </p:cNvPr>
          <p:cNvCxnSpPr>
            <a:stCxn id="96" idx="3"/>
            <a:endCxn id="95" idx="0"/>
          </p:cNvCxnSpPr>
          <p:nvPr/>
        </p:nvCxnSpPr>
        <p:spPr>
          <a:xfrm>
            <a:off x="8476788" y="2127078"/>
            <a:ext cx="434394" cy="17690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hlinkClick r:id="rId3" action="ppaction://hlinksldjump" tooltip="790 Miles - Great American Ballpark - Tropicana Field"/>
          </p:cNvPr>
          <p:cNvCxnSpPr>
            <a:stCxn id="123" idx="0"/>
            <a:endCxn id="203" idx="2"/>
          </p:cNvCxnSpPr>
          <p:nvPr/>
        </p:nvCxnSpPr>
        <p:spPr>
          <a:xfrm flipV="1">
            <a:off x="9498152" y="5360107"/>
            <a:ext cx="152437" cy="53889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hlinkClick r:id="rId3" action="ppaction://hlinksldjump" tooltip="375 Miles - Great American Ballpark - Turner Field"/>
          </p:cNvPr>
          <p:cNvCxnSpPr>
            <a:stCxn id="75" idx="0"/>
            <a:endCxn id="93" idx="2"/>
          </p:cNvCxnSpPr>
          <p:nvPr/>
        </p:nvCxnSpPr>
        <p:spPr>
          <a:xfrm flipH="1" flipV="1">
            <a:off x="8753814" y="3026117"/>
            <a:ext cx="91440" cy="14572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hlinkClick r:id="rId3" action="ppaction://hlinksldjump" tooltip="310 Miles - Busch Stadium - Great American Ballpark"/>
          </p:cNvPr>
          <p:cNvCxnSpPr>
            <a:stCxn id="100" idx="3"/>
            <a:endCxn id="93" idx="1"/>
          </p:cNvCxnSpPr>
          <p:nvPr/>
        </p:nvCxnSpPr>
        <p:spPr>
          <a:xfrm flipV="1">
            <a:off x="8258321" y="2980397"/>
            <a:ext cx="449773" cy="89248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hlinkClick r:id="rId3" action="ppaction://hlinksldjump" tooltip="250 Miles - U.S. Cellular Field - Great American Ballpark"/>
          </p:cNvPr>
          <p:cNvCxnSpPr>
            <a:stCxn id="99" idx="2"/>
            <a:endCxn id="93" idx="1"/>
          </p:cNvCxnSpPr>
          <p:nvPr/>
        </p:nvCxnSpPr>
        <p:spPr>
          <a:xfrm>
            <a:off x="7886554" y="2541697"/>
            <a:ext cx="821540" cy="43870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hlinkClick r:id="rId3" action="ppaction://hlinksldjump" tooltip="240 Miles - U.S. Cellular Field - Comerica Park"/>
          </p:cNvPr>
          <p:cNvCxnSpPr>
            <a:stCxn id="99" idx="0"/>
            <a:endCxn id="96" idx="1"/>
          </p:cNvCxnSpPr>
          <p:nvPr/>
        </p:nvCxnSpPr>
        <p:spPr>
          <a:xfrm flipV="1">
            <a:off x="7886554" y="2127078"/>
            <a:ext cx="498794" cy="32317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hlinkClick r:id="rId3" action="ppaction://hlinksldjump" tooltip="300 Miles - Target Field - Miller Park"/>
          </p:cNvPr>
          <p:cNvCxnSpPr>
            <a:stCxn id="28" idx="3"/>
            <a:endCxn id="97" idx="1"/>
          </p:cNvCxnSpPr>
          <p:nvPr/>
        </p:nvCxnSpPr>
        <p:spPr>
          <a:xfrm>
            <a:off x="6640271" y="1349305"/>
            <a:ext cx="1079249" cy="42007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hlinkClick r:id="rId3" action="ppaction://hlinksldjump" tooltip="80 Miles - Wrigley Field - Miller Park"/>
          </p:cNvPr>
          <p:cNvCxnSpPr>
            <a:stCxn id="98" idx="0"/>
            <a:endCxn id="97" idx="2"/>
          </p:cNvCxnSpPr>
          <p:nvPr/>
        </p:nvCxnSpPr>
        <p:spPr>
          <a:xfrm flipH="1" flipV="1">
            <a:off x="7765240" y="1815098"/>
            <a:ext cx="47620" cy="35409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hlinkClick r:id="rId3" action="ppaction://hlinksldjump" tooltip="415 Miles - Kauffman Stadium - Wrigley Field"/>
          </p:cNvPr>
          <p:cNvCxnSpPr>
            <a:stCxn id="159" idx="0"/>
            <a:endCxn id="98" idx="1"/>
          </p:cNvCxnSpPr>
          <p:nvPr/>
        </p:nvCxnSpPr>
        <p:spPr>
          <a:xfrm flipV="1">
            <a:off x="6586847" y="2214915"/>
            <a:ext cx="1180293" cy="94555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hlinkClick r:id="rId3" action="ppaction://hlinksldjump" tooltip="50 Miles - Wrigley Field - U.S. Cellular Field"/>
          </p:cNvPr>
          <p:cNvCxnSpPr>
            <a:stCxn id="98" idx="3"/>
            <a:endCxn id="99" idx="1"/>
          </p:cNvCxnSpPr>
          <p:nvPr/>
        </p:nvCxnSpPr>
        <p:spPr>
          <a:xfrm flipH="1">
            <a:off x="7840834" y="2214915"/>
            <a:ext cx="17746" cy="28106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hlinkClick r:id="rId3" action="ppaction://hlinksldjump" tooltip="870 Miles - Chase Field - Globe Life Park in Arlington"/>
          </p:cNvPr>
          <p:cNvCxnSpPr>
            <a:stCxn id="30" idx="3"/>
            <a:endCxn id="169" idx="1"/>
          </p:cNvCxnSpPr>
          <p:nvPr/>
        </p:nvCxnSpPr>
        <p:spPr>
          <a:xfrm>
            <a:off x="2666199" y="4392303"/>
            <a:ext cx="3123221" cy="39462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hlinkClick r:id="rId3" action="ppaction://hlinksldjump" tooltip="1115 Miles - Chase Field - Minute Maid Park"/>
          </p:cNvPr>
          <p:cNvCxnSpPr>
            <a:stCxn id="30" idx="2"/>
            <a:endCxn id="170" idx="1"/>
          </p:cNvCxnSpPr>
          <p:nvPr/>
        </p:nvCxnSpPr>
        <p:spPr>
          <a:xfrm>
            <a:off x="2620479" y="4438023"/>
            <a:ext cx="3769247" cy="132807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hlinkClick r:id="rId3" action="ppaction://hlinksldjump" tooltip="650 Miles - Coors Field - Globe Life Park in Arlington"/>
          </p:cNvPr>
          <p:cNvCxnSpPr>
            <a:stCxn id="44" idx="2"/>
            <a:endCxn id="169" idx="0"/>
          </p:cNvCxnSpPr>
          <p:nvPr/>
        </p:nvCxnSpPr>
        <p:spPr>
          <a:xfrm>
            <a:off x="4410150" y="2816964"/>
            <a:ext cx="1424990" cy="192424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hlinkClick r:id="rId3" action="ppaction://hlinksldjump" tooltip="560 Miles - Coors Field - Kauffman Stadium"/>
          </p:cNvPr>
          <p:cNvCxnSpPr>
            <a:stCxn id="44" idx="3"/>
            <a:endCxn id="159" idx="1"/>
          </p:cNvCxnSpPr>
          <p:nvPr/>
        </p:nvCxnSpPr>
        <p:spPr>
          <a:xfrm>
            <a:off x="4455870" y="2771244"/>
            <a:ext cx="2085257" cy="43494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hlinkClick r:id="rId3" action="ppaction://hlinksldjump" tooltip="235 Miles - Kauffman Stadium - Busch Stadium"/>
          </p:cNvPr>
          <p:cNvCxnSpPr>
            <a:stCxn id="159" idx="3"/>
            <a:endCxn id="100" idx="1"/>
          </p:cNvCxnSpPr>
          <p:nvPr/>
        </p:nvCxnSpPr>
        <p:spPr>
          <a:xfrm>
            <a:off x="6632567" y="3206185"/>
            <a:ext cx="1534314" cy="66670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hlinkClick r:id="rId3" action="ppaction://hlinksldjump" tooltip="460 Miles - Globe Life Park in Arlington - Kauffman Stadium"/>
          </p:cNvPr>
          <p:cNvCxnSpPr>
            <a:stCxn id="159" idx="2"/>
            <a:endCxn id="169" idx="0"/>
          </p:cNvCxnSpPr>
          <p:nvPr/>
        </p:nvCxnSpPr>
        <p:spPr>
          <a:xfrm flipH="1">
            <a:off x="5835140" y="3251905"/>
            <a:ext cx="751707" cy="148930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hlinkClick r:id="rId3" action="ppaction://hlinksldjump" tooltip="680 Miles - Minute Maid Park - Busch Stadium"/>
          </p:cNvPr>
          <p:cNvCxnSpPr>
            <a:stCxn id="100" idx="2"/>
            <a:endCxn id="170" idx="0"/>
          </p:cNvCxnSpPr>
          <p:nvPr/>
        </p:nvCxnSpPr>
        <p:spPr>
          <a:xfrm flipH="1">
            <a:off x="6435446" y="3918606"/>
            <a:ext cx="1777155" cy="180177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hlinkClick r:id="rId3" action="ppaction://hlinksldjump" tooltip="790 Miles - Minute Maid Park - Tropicana Field"/>
          </p:cNvPr>
          <p:cNvCxnSpPr>
            <a:stCxn id="197" idx="0"/>
            <a:endCxn id="170" idx="3"/>
          </p:cNvCxnSpPr>
          <p:nvPr/>
        </p:nvCxnSpPr>
        <p:spPr>
          <a:xfrm flipH="1">
            <a:off x="6481166" y="5503261"/>
            <a:ext cx="1037227" cy="26283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hlinkClick r:id="rId3" action="ppaction://hlinksldjump" tooltip="965 Miles - Minute Maid Park - Marlins Park"/>
          </p:cNvPr>
          <p:cNvCxnSpPr>
            <a:stCxn id="82" idx="2"/>
            <a:endCxn id="170" idx="2"/>
          </p:cNvCxnSpPr>
          <p:nvPr/>
        </p:nvCxnSpPr>
        <p:spPr>
          <a:xfrm flipH="1" flipV="1">
            <a:off x="6435446" y="5811820"/>
            <a:ext cx="3737803" cy="7368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hlinkClick r:id="rId3" action="ppaction://hlinksldjump" tooltip="210 Miles - Tropicana Field - Marlins Park"/>
          </p:cNvPr>
          <p:cNvCxnSpPr>
            <a:stCxn id="82" idx="1"/>
            <a:endCxn id="123" idx="2"/>
          </p:cNvCxnSpPr>
          <p:nvPr/>
        </p:nvCxnSpPr>
        <p:spPr>
          <a:xfrm flipH="1" flipV="1">
            <a:off x="9498152" y="5990446"/>
            <a:ext cx="629377" cy="5124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hlinkClick r:id="rId3" action="ppaction://hlinksldjump" tooltip="230 Miles - Globe Life Park in Arlington - Minute Maid Park"/>
          </p:cNvPr>
          <p:cNvCxnSpPr>
            <a:stCxn id="170" idx="0"/>
            <a:endCxn id="169" idx="2"/>
          </p:cNvCxnSpPr>
          <p:nvPr/>
        </p:nvCxnSpPr>
        <p:spPr>
          <a:xfrm flipH="1" flipV="1">
            <a:off x="5835140" y="4832650"/>
            <a:ext cx="600306" cy="88773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hlinkClick r:id="rId3" action="ppaction://hlinksldjump" tooltip="600 Miles - Turner Field - Marlins Park"/>
          </p:cNvPr>
          <p:cNvCxnSpPr>
            <a:stCxn id="82" idx="0"/>
            <a:endCxn id="75" idx="2"/>
          </p:cNvCxnSpPr>
          <p:nvPr/>
        </p:nvCxnSpPr>
        <p:spPr>
          <a:xfrm flipH="1" flipV="1">
            <a:off x="8845254" y="4574821"/>
            <a:ext cx="1327995" cy="188236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hlinkClick r:id="rId3" action="ppaction://hlinksldjump" tooltip="740 Miles - Globe Life Park in Arlington - Turner Field"/>
          </p:cNvPr>
          <p:cNvCxnSpPr>
            <a:stCxn id="75" idx="1"/>
            <a:endCxn id="169" idx="3"/>
          </p:cNvCxnSpPr>
          <p:nvPr/>
        </p:nvCxnSpPr>
        <p:spPr>
          <a:xfrm flipH="1">
            <a:off x="5880860" y="4529101"/>
            <a:ext cx="2918674" cy="25782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hlinkClick r:id="rId3" action="ppaction://hlinksldjump" tooltip="465 Miles - Target Field - Busch Stadium"/>
          </p:cNvPr>
          <p:cNvCxnSpPr>
            <a:stCxn id="28" idx="2"/>
            <a:endCxn id="100" idx="0"/>
          </p:cNvCxnSpPr>
          <p:nvPr/>
        </p:nvCxnSpPr>
        <p:spPr>
          <a:xfrm>
            <a:off x="6594551" y="1395025"/>
            <a:ext cx="1618050" cy="243214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29 Wrigley Field">
            <a:hlinkClick r:id="rId3" action="ppaction://hlinksldjump" tooltip="Wrigley Field"/>
          </p:cNvPr>
          <p:cNvSpPr/>
          <p:nvPr/>
        </p:nvSpPr>
        <p:spPr>
          <a:xfrm>
            <a:off x="7767140" y="2169195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28 Turner Field">
            <a:hlinkClick r:id="rId3" action="ppaction://hlinksldjump" tooltip="Turner Field"/>
          </p:cNvPr>
          <p:cNvSpPr/>
          <p:nvPr/>
        </p:nvSpPr>
        <p:spPr>
          <a:xfrm>
            <a:off x="8799534" y="4483381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27 PNC Park">
            <a:hlinkClick r:id="rId3" action="ppaction://hlinksldjump" tooltip="PNC Park"/>
          </p:cNvPr>
          <p:cNvSpPr/>
          <p:nvPr/>
        </p:nvSpPr>
        <p:spPr>
          <a:xfrm>
            <a:off x="9449346" y="2363569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26 Petco Park">
            <a:hlinkClick r:id="rId3" action="ppaction://hlinksldjump" tooltip="Petco Park"/>
          </p:cNvPr>
          <p:cNvSpPr/>
          <p:nvPr/>
        </p:nvSpPr>
        <p:spPr>
          <a:xfrm>
            <a:off x="993876" y="354389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25 Nationals Park">
            <a:hlinkClick r:id="rId3" action="ppaction://hlinksldjump" tooltip="Nationals Park"/>
          </p:cNvPr>
          <p:cNvSpPr/>
          <p:nvPr/>
        </p:nvSpPr>
        <p:spPr>
          <a:xfrm>
            <a:off x="9851578" y="3877125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24 Miller Park">
            <a:hlinkClick r:id="rId3" action="ppaction://hlinksldjump" tooltip="Miller Park"/>
          </p:cNvPr>
          <p:cNvSpPr/>
          <p:nvPr/>
        </p:nvSpPr>
        <p:spPr>
          <a:xfrm>
            <a:off x="7719520" y="172365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23 Marlins Park">
            <a:hlinkClick r:id="rId3" action="ppaction://hlinksldjump" tooltip="Marlins Park"/>
          </p:cNvPr>
          <p:cNvSpPr/>
          <p:nvPr/>
        </p:nvSpPr>
        <p:spPr>
          <a:xfrm>
            <a:off x="10127529" y="6457190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22 Great American Ballpark">
            <a:hlinkClick r:id="rId3" action="ppaction://hlinksldjump" tooltip="Great American Ballpark"/>
          </p:cNvPr>
          <p:cNvSpPr/>
          <p:nvPr/>
        </p:nvSpPr>
        <p:spPr>
          <a:xfrm>
            <a:off x="8708094" y="293467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21 Dodger Stadium">
            <a:hlinkClick r:id="rId3" action="ppaction://hlinksldjump" tooltip="Dodger Stadium"/>
          </p:cNvPr>
          <p:cNvSpPr/>
          <p:nvPr/>
        </p:nvSpPr>
        <p:spPr>
          <a:xfrm>
            <a:off x="950525" y="352103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20 Coors Field">
            <a:hlinkClick r:id="rId3" action="ppaction://hlinksldjump" tooltip="Coors Field"/>
          </p:cNvPr>
          <p:cNvSpPr/>
          <p:nvPr/>
        </p:nvSpPr>
        <p:spPr>
          <a:xfrm>
            <a:off x="4364430" y="272552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19 Citizens Bank Park">
            <a:hlinkClick r:id="rId3" action="ppaction://hlinksldjump" tooltip="Citizens Bank Park"/>
          </p:cNvPr>
          <p:cNvSpPr/>
          <p:nvPr/>
        </p:nvSpPr>
        <p:spPr>
          <a:xfrm>
            <a:off x="10329357" y="228764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18 Citi Field">
            <a:hlinkClick r:id="rId3" action="ppaction://hlinksldjump" tooltip="Citi Field"/>
          </p:cNvPr>
          <p:cNvSpPr/>
          <p:nvPr/>
        </p:nvSpPr>
        <p:spPr>
          <a:xfrm>
            <a:off x="10811315" y="212707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7 Chase Field">
            <a:hlinkClick r:id="rId3" action="ppaction://hlinksldjump" tooltip="Chase Field"/>
          </p:cNvPr>
          <p:cNvSpPr/>
          <p:nvPr/>
        </p:nvSpPr>
        <p:spPr>
          <a:xfrm>
            <a:off x="2574759" y="4346583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16 Busch Stadium">
            <a:hlinkClick r:id="rId3" action="ppaction://hlinksldjump" tooltip="Busch Stadium"/>
          </p:cNvPr>
          <p:cNvSpPr/>
          <p:nvPr/>
        </p:nvSpPr>
        <p:spPr>
          <a:xfrm>
            <a:off x="8166881" y="3827166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5 AT&amp;T Park">
            <a:hlinkClick r:id="rId3" action="ppaction://hlinksldjump" tooltip="AT&amp;T Park"/>
          </p:cNvPr>
          <p:cNvSpPr/>
          <p:nvPr/>
        </p:nvSpPr>
        <p:spPr>
          <a:xfrm>
            <a:off x="-259906" y="355214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14 Yankee Stadium">
            <a:hlinkClick r:id="rId3" action="ppaction://hlinksldjump" tooltip="Yankee Stadium"/>
          </p:cNvPr>
          <p:cNvSpPr/>
          <p:nvPr/>
        </p:nvSpPr>
        <p:spPr>
          <a:xfrm>
            <a:off x="10497744" y="1829823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9" name="13 U.S. Cellular Field">
            <a:hlinkClick r:id="rId3" action="ppaction://hlinksldjump" tooltip="U.S. Cellular Field"/>
          </p:cNvPr>
          <p:cNvSpPr/>
          <p:nvPr/>
        </p:nvSpPr>
        <p:spPr>
          <a:xfrm>
            <a:off x="7840834" y="245025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3" name="12 Tropicana Field">
            <a:hlinkClick r:id="rId3" action="ppaction://hlinksldjump" tooltip="Tropicana Field"/>
          </p:cNvPr>
          <p:cNvSpPr/>
          <p:nvPr/>
        </p:nvSpPr>
        <p:spPr>
          <a:xfrm>
            <a:off x="9452432" y="589900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8" name="11 Target Field">
            <a:hlinkClick r:id="rId3" action="ppaction://hlinksldjump" tooltip="Target Field"/>
          </p:cNvPr>
          <p:cNvSpPr/>
          <p:nvPr/>
        </p:nvSpPr>
        <p:spPr>
          <a:xfrm>
            <a:off x="6548831" y="1303585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10 Safeco Field">
            <a:hlinkClick r:id="rId3" action="ppaction://hlinksldjump" tooltip="Safeco Field"/>
          </p:cNvPr>
          <p:cNvSpPr/>
          <p:nvPr/>
        </p:nvSpPr>
        <p:spPr>
          <a:xfrm>
            <a:off x="1350836" y="18814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09 Rogers Centre">
            <a:hlinkClick r:id="rId3" action="ppaction://hlinksldjump" tooltip="Rogers Centre"/>
          </p:cNvPr>
          <p:cNvSpPr/>
          <p:nvPr/>
        </p:nvSpPr>
        <p:spPr>
          <a:xfrm>
            <a:off x="9688659" y="1673709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08 Progressive Field">
            <a:hlinkClick r:id="rId3" action="ppaction://hlinksldjump" tooltip="Progressive Field"/>
          </p:cNvPr>
          <p:cNvSpPr/>
          <p:nvPr/>
        </p:nvSpPr>
        <p:spPr>
          <a:xfrm>
            <a:off x="8865462" y="230398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2" name="07 Oriole Park at Camden Yards">
            <a:hlinkClick r:id="rId3" action="ppaction://hlinksldjump" tooltip="Oriole Park at Camden Yards"/>
          </p:cNvPr>
          <p:cNvSpPr/>
          <p:nvPr/>
        </p:nvSpPr>
        <p:spPr>
          <a:xfrm>
            <a:off x="10100757" y="2634418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1" name="06 O.co Coliseum">
            <a:hlinkClick r:id="rId3" action="ppaction://hlinksldjump" tooltip="O.co Coliseum"/>
          </p:cNvPr>
          <p:cNvSpPr/>
          <p:nvPr/>
        </p:nvSpPr>
        <p:spPr>
          <a:xfrm>
            <a:off x="822078" y="280342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05 Minute Maid Park">
            <a:hlinkClick r:id="rId3" action="ppaction://hlinksldjump" tooltip="Minute Maid Park"/>
          </p:cNvPr>
          <p:cNvSpPr/>
          <p:nvPr/>
        </p:nvSpPr>
        <p:spPr>
          <a:xfrm>
            <a:off x="6389726" y="572038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9" name="04 Kauffman Stadium">
            <a:hlinkClick r:id="rId3" action="ppaction://hlinksldjump" tooltip="Kauffman Stadium"/>
          </p:cNvPr>
          <p:cNvSpPr/>
          <p:nvPr/>
        </p:nvSpPr>
        <p:spPr>
          <a:xfrm>
            <a:off x="6541127" y="3160465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69" name="03 Globe Life Park in Arlington">
            <a:hlinkClick r:id="rId3" action="ppaction://hlinksldjump" tooltip="Globe Life Park in Arlington"/>
          </p:cNvPr>
          <p:cNvSpPr/>
          <p:nvPr/>
        </p:nvSpPr>
        <p:spPr>
          <a:xfrm>
            <a:off x="5789420" y="474121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7" name="02 Fenway Park">
            <a:hlinkClick r:id="rId3" action="ppaction://hlinksldjump" tooltip="Fenway Park"/>
          </p:cNvPr>
          <p:cNvSpPr/>
          <p:nvPr/>
        </p:nvSpPr>
        <p:spPr>
          <a:xfrm>
            <a:off x="11169224" y="1518359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01 Comerica Park">
            <a:hlinkClick r:id="rId3" action="ppaction://hlinksldjump" tooltip="Comerica Park"/>
          </p:cNvPr>
          <p:cNvSpPr/>
          <p:nvPr/>
        </p:nvSpPr>
        <p:spPr>
          <a:xfrm>
            <a:off x="8385348" y="2081358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" name="Information Text Box"/>
          <p:cNvSpPr txBox="1"/>
          <p:nvPr/>
        </p:nvSpPr>
        <p:spPr>
          <a:xfrm>
            <a:off x="96255" y="5849348"/>
            <a:ext cx="310956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Stadium locations approximate</a:t>
            </a:r>
          </a:p>
        </p:txBody>
      </p:sp>
      <p:sp>
        <p:nvSpPr>
          <p:cNvPr id="197" name="05 Minute Maid Park">
            <a:hlinkClick r:id="rId3" action="ppaction://hlinksldjump" tooltip="Minute Maid Park"/>
          </p:cNvPr>
          <p:cNvSpPr/>
          <p:nvPr/>
        </p:nvSpPr>
        <p:spPr>
          <a:xfrm>
            <a:off x="7472673" y="5503261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198" name="Straight Connector 197">
            <a:hlinkClick r:id="rId3" action="ppaction://hlinksldjump" tooltip="790 Miles - Minute Maid Park - Tropicana Field"/>
          </p:cNvPr>
          <p:cNvCxnSpPr>
            <a:stCxn id="75" idx="2"/>
            <a:endCxn id="197" idx="0"/>
          </p:cNvCxnSpPr>
          <p:nvPr/>
        </p:nvCxnSpPr>
        <p:spPr>
          <a:xfrm flipH="1">
            <a:off x="7518393" y="4574821"/>
            <a:ext cx="1326861" cy="92844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hlinkClick r:id="rId3" action="ppaction://hlinksldjump" tooltip="790 Miles - Minute Maid Park - Tropicana Field"/>
          </p:cNvPr>
          <p:cNvCxnSpPr/>
          <p:nvPr/>
        </p:nvCxnSpPr>
        <p:spPr>
          <a:xfrm flipH="1" flipV="1">
            <a:off x="7518393" y="5519356"/>
            <a:ext cx="1934039" cy="44146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Minute Label"/>
          <p:cNvSpPr txBox="1"/>
          <p:nvPr/>
        </p:nvSpPr>
        <p:spPr>
          <a:xfrm>
            <a:off x="7133237" y="5598017"/>
            <a:ext cx="116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Mercedes-Benz</a:t>
            </a:r>
          </a:p>
          <a:p>
            <a:r>
              <a:rPr lang="en-US" sz="1000" dirty="0"/>
              <a:t>Superdome</a:t>
            </a:r>
          </a:p>
        </p:txBody>
      </p:sp>
      <p:sp>
        <p:nvSpPr>
          <p:cNvPr id="201" name="TextBox 200"/>
          <p:cNvSpPr txBox="1"/>
          <p:nvPr/>
        </p:nvSpPr>
        <p:spPr>
          <a:xfrm rot="20768955">
            <a:off x="6702367" y="534746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320</a:t>
            </a:r>
          </a:p>
        </p:txBody>
      </p:sp>
      <p:sp>
        <p:nvSpPr>
          <p:cNvPr id="202" name="TextBox 201"/>
          <p:cNvSpPr txBox="1"/>
          <p:nvPr/>
        </p:nvSpPr>
        <p:spPr>
          <a:xfrm rot="19501913">
            <a:off x="7760338" y="477333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425</a:t>
            </a:r>
          </a:p>
        </p:txBody>
      </p:sp>
      <p:sp>
        <p:nvSpPr>
          <p:cNvPr id="203" name="12 Tropicana Field">
            <a:hlinkClick r:id="rId3" action="ppaction://hlinksldjump" tooltip="Tropicana Field"/>
          </p:cNvPr>
          <p:cNvSpPr/>
          <p:nvPr/>
        </p:nvSpPr>
        <p:spPr>
          <a:xfrm>
            <a:off x="9604869" y="526866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205" name="Straight Connector 204">
            <a:hlinkClick r:id="rId3" action="ppaction://hlinksldjump" tooltip="930 Miles - Marlins Park - Nationals Park"/>
          </p:cNvPr>
          <p:cNvCxnSpPr>
            <a:stCxn id="82" idx="3"/>
            <a:endCxn id="203" idx="2"/>
          </p:cNvCxnSpPr>
          <p:nvPr/>
        </p:nvCxnSpPr>
        <p:spPr>
          <a:xfrm flipH="1" flipV="1">
            <a:off x="9650589" y="5360107"/>
            <a:ext cx="568380" cy="114280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 rot="3864919">
            <a:off x="9687964" y="557982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315</a:t>
            </a:r>
          </a:p>
        </p:txBody>
      </p:sp>
      <p:sp>
        <p:nvSpPr>
          <p:cNvPr id="207" name="Turner Label"/>
          <p:cNvSpPr txBox="1"/>
          <p:nvPr/>
        </p:nvSpPr>
        <p:spPr>
          <a:xfrm>
            <a:off x="9674181" y="5036353"/>
            <a:ext cx="9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TIAA Bank Field</a:t>
            </a:r>
          </a:p>
        </p:txBody>
      </p:sp>
      <p:sp>
        <p:nvSpPr>
          <p:cNvPr id="223" name="TextBox 222"/>
          <p:cNvSpPr txBox="1"/>
          <p:nvPr/>
        </p:nvSpPr>
        <p:spPr>
          <a:xfrm rot="15313363">
            <a:off x="9340036" y="3205077"/>
            <a:ext cx="54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365</a:t>
            </a:r>
          </a:p>
        </p:txBody>
      </p:sp>
      <p:cxnSp>
        <p:nvCxnSpPr>
          <p:cNvPr id="224" name="Straight Connector 223">
            <a:hlinkClick r:id="rId3" action="ppaction://hlinksldjump" tooltip="830 Miles - Petco Park - Coors Field"/>
          </p:cNvPr>
          <p:cNvCxnSpPr>
            <a:cxnSpLocks/>
            <a:endCxn id="9" idx="2"/>
          </p:cNvCxnSpPr>
          <p:nvPr/>
        </p:nvCxnSpPr>
        <p:spPr>
          <a:xfrm flipH="1" flipV="1">
            <a:off x="996245" y="3612478"/>
            <a:ext cx="1128741" cy="20215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hlinkClick r:id="rId3" action="ppaction://hlinksldjump" tooltip="830 Miles - Petco Park - Coors Field"/>
          </p:cNvPr>
          <p:cNvCxnSpPr>
            <a:stCxn id="44" idx="3"/>
            <a:endCxn id="21" idx="3"/>
          </p:cNvCxnSpPr>
          <p:nvPr/>
        </p:nvCxnSpPr>
        <p:spPr>
          <a:xfrm flipH="1">
            <a:off x="913518" y="2771244"/>
            <a:ext cx="3542352" cy="7790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1998365" y="2536688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30 Miles - Petco Park - Coors Field"/>
              </a:rPr>
              <a:t>930</a:t>
            </a:r>
            <a:endParaRPr lang="en-US" dirty="0"/>
          </a:p>
        </p:txBody>
      </p:sp>
      <p:sp>
        <p:nvSpPr>
          <p:cNvPr id="204" name="10 Safeco Field">
            <a:hlinkClick r:id="rId3" action="ppaction://hlinksldjump" tooltip="Safeco Field"/>
            <a:extLst>
              <a:ext uri="{FF2B5EF4-FFF2-40B4-BE49-F238E27FC236}">
                <a16:creationId xmlns:a16="http://schemas.microsoft.com/office/drawing/2014/main" id="{221C18A2-83D9-4E38-AAA1-4289BAC31267}"/>
              </a:ext>
            </a:extLst>
          </p:cNvPr>
          <p:cNvSpPr/>
          <p:nvPr/>
        </p:nvSpPr>
        <p:spPr>
          <a:xfrm>
            <a:off x="2094080" y="3463575"/>
            <a:ext cx="106687" cy="183213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4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148</Words>
  <Application>Microsoft Office PowerPoint</Application>
  <PresentationFormat>Widescreen</PresentationFormat>
  <Paragraphs>91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Lian</dc:creator>
  <cp:lastModifiedBy>Jerry Lebowitz</cp:lastModifiedBy>
  <cp:revision>213</cp:revision>
  <dcterms:created xsi:type="dcterms:W3CDTF">2016-04-13T22:14:06Z</dcterms:created>
  <dcterms:modified xsi:type="dcterms:W3CDTF">2020-10-08T22:21:22Z</dcterms:modified>
</cp:coreProperties>
</file>