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iqbd1ofqvAkDsyVOlwypgN9zG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a84d196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0a84d196d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a84d19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0a84d196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b145bef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2b145bef8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145bef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2b145bef8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a84d196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0a84d196d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a84d196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0a84d196d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600200" y="41148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rPr>
              <a:t>Team Name-                               Machine_Overfit</a:t>
            </a:r>
            <a:endParaRPr/>
          </a:p>
          <a:p>
            <a:pPr indent="0" lvl="0" marL="0" rtl="0" algn="l">
              <a:spcBef>
                <a:spcPts val="400"/>
              </a:spcBef>
              <a:spcAft>
                <a:spcPts val="0"/>
              </a:spcAft>
              <a:buClr>
                <a:schemeClr val="dk1"/>
              </a:buClr>
              <a:buSzPts val="2000"/>
              <a:buNone/>
            </a:pPr>
            <a:r>
              <a:rPr lang="en-US" sz="2000">
                <a:solidFill>
                  <a:schemeClr val="dk1"/>
                </a:solidFill>
              </a:rPr>
              <a:t>Team Leader Name-                 Dhananjay Kumar</a:t>
            </a:r>
            <a:endParaRPr/>
          </a:p>
          <a:p>
            <a:pPr indent="0" lvl="0" marL="0" rtl="0" algn="l">
              <a:spcBef>
                <a:spcPts val="400"/>
              </a:spcBef>
              <a:spcAft>
                <a:spcPts val="0"/>
              </a:spcAft>
              <a:buClr>
                <a:schemeClr val="dk1"/>
              </a:buClr>
              <a:buSzPts val="2000"/>
              <a:buNone/>
            </a:pPr>
            <a:r>
              <a:rPr lang="en-US" sz="2000">
                <a:solidFill>
                  <a:schemeClr val="dk1"/>
                </a:solidFill>
              </a:rPr>
              <a:t>Team Leader Email Address-  djsingh00@gmail.com</a:t>
            </a:r>
            <a:endParaRPr/>
          </a:p>
          <a:p>
            <a:pPr indent="0" lvl="0" marL="0" rtl="0" algn="ctr">
              <a:spcBef>
                <a:spcPts val="640"/>
              </a:spcBef>
              <a:spcAft>
                <a:spcPts val="0"/>
              </a:spcAft>
              <a:buClr>
                <a:srgbClr val="888888"/>
              </a:buClr>
              <a:buSzPts val="3200"/>
              <a:buNone/>
            </a:pPr>
            <a:r>
              <a:t/>
            </a:r>
            <a:endParaRPr/>
          </a:p>
        </p:txBody>
      </p:sp>
      <p:sp>
        <p:nvSpPr>
          <p:cNvPr id="85" name="Google Shape;85;p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b="1" lang="en-US" sz="4000">
                <a:latin typeface="Arial Black"/>
                <a:ea typeface="Arial Black"/>
                <a:cs typeface="Arial Black"/>
                <a:sym typeface="Arial Black"/>
              </a:rPr>
              <a:t>Machine Learning </a:t>
            </a:r>
            <a:br>
              <a:rPr b="1" lang="en-US" sz="4000">
                <a:latin typeface="Arial Black"/>
                <a:ea typeface="Arial Black"/>
                <a:cs typeface="Arial Black"/>
                <a:sym typeface="Arial Black"/>
              </a:rPr>
            </a:br>
            <a:r>
              <a:rPr b="1" lang="en-US" sz="4000">
                <a:solidFill>
                  <a:schemeClr val="dk1"/>
                </a:solidFill>
                <a:latin typeface="Arial Black"/>
                <a:ea typeface="Arial Black"/>
                <a:cs typeface="Arial Black"/>
                <a:sym typeface="Arial Black"/>
              </a:rPr>
              <a:t>Hackathon</a:t>
            </a:r>
            <a:endParaRPr sz="4000">
              <a:solidFill>
                <a:schemeClr val="dk1"/>
              </a:solidFill>
              <a:latin typeface="Arial Black"/>
              <a:ea typeface="Arial Black"/>
              <a:cs typeface="Arial Black"/>
              <a:sym typeface="Arial Black"/>
            </a:endParaRPr>
          </a:p>
        </p:txBody>
      </p:sp>
      <p:pic>
        <p:nvPicPr>
          <p:cNvPr descr="Doceree_logo.png" id="86" name="Google Shape;86;p1"/>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87" name="Google Shape;87;p1"/>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0a84d196da_0_28"/>
          <p:cNvSpPr txBox="1"/>
          <p:nvPr>
            <p:ph type="title"/>
          </p:nvPr>
        </p:nvSpPr>
        <p:spPr>
          <a:xfrm>
            <a:off x="152400" y="842950"/>
            <a:ext cx="89067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Taxonomy classification solution:</a:t>
            </a:r>
            <a:endParaRPr sz="2800">
              <a:latin typeface="Arial Black"/>
              <a:ea typeface="Arial Black"/>
              <a:cs typeface="Arial Black"/>
              <a:sym typeface="Arial Black"/>
            </a:endParaRPr>
          </a:p>
        </p:txBody>
      </p:sp>
      <p:pic>
        <p:nvPicPr>
          <p:cNvPr descr="Doceree_logo.png" id="157" name="Google Shape;157;g20a84d196da_0_28"/>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58" name="Google Shape;158;g20a84d196da_0_2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59" name="Google Shape;159;g20a84d196da_0_28"/>
          <p:cNvPicPr preferRelativeResize="0"/>
          <p:nvPr/>
        </p:nvPicPr>
        <p:blipFill>
          <a:blip r:embed="rId5">
            <a:alphaModFix/>
          </a:blip>
          <a:stretch>
            <a:fillRect/>
          </a:stretch>
        </p:blipFill>
        <p:spPr>
          <a:xfrm>
            <a:off x="152400" y="1919175"/>
            <a:ext cx="8991600" cy="4938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285720" y="1571612"/>
            <a:ext cx="8229600" cy="3143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Black"/>
              <a:buNone/>
            </a:pPr>
            <a:r>
              <a:rPr lang="en-US">
                <a:latin typeface="Arial Black"/>
                <a:ea typeface="Arial Black"/>
                <a:cs typeface="Arial Black"/>
                <a:sym typeface="Arial Black"/>
              </a:rPr>
              <a:t>THANK YOU!</a:t>
            </a:r>
            <a:endParaRPr>
              <a:latin typeface="Arial Black"/>
              <a:ea typeface="Arial Black"/>
              <a:cs typeface="Arial Black"/>
              <a:sym typeface="Arial Black"/>
            </a:endParaRPr>
          </a:p>
        </p:txBody>
      </p:sp>
      <p:pic>
        <p:nvPicPr>
          <p:cNvPr descr="Doceree_logo.png" id="165" name="Google Shape;165;p8"/>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66" name="Google Shape;166;p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500025" y="700075"/>
            <a:ext cx="8350200" cy="135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Brief Description of the Problem at hand: </a:t>
            </a:r>
            <a:endParaRPr sz="2800">
              <a:latin typeface="Arial Black"/>
              <a:ea typeface="Arial Black"/>
              <a:cs typeface="Arial Black"/>
              <a:sym typeface="Arial Black"/>
            </a:endParaRPr>
          </a:p>
        </p:txBody>
      </p:sp>
      <p:pic>
        <p:nvPicPr>
          <p:cNvPr descr="Doceree_logo.png" id="93" name="Google Shape;93;p2"/>
          <p:cNvPicPr preferRelativeResize="0"/>
          <p:nvPr/>
        </p:nvPicPr>
        <p:blipFill rotWithShape="1">
          <a:blip r:embed="rId3">
            <a:alphaModFix/>
          </a:blip>
          <a:srcRect b="0" l="0" r="0" t="0"/>
          <a:stretch/>
        </p:blipFill>
        <p:spPr>
          <a:xfrm>
            <a:off x="6786578" y="357166"/>
            <a:ext cx="2063750" cy="428628"/>
          </a:xfrm>
          <a:prstGeom prst="rect">
            <a:avLst/>
          </a:prstGeom>
          <a:noFill/>
          <a:ln>
            <a:noFill/>
          </a:ln>
        </p:spPr>
      </p:pic>
      <p:pic>
        <p:nvPicPr>
          <p:cNvPr descr="CG-2023-logo.png" id="94" name="Google Shape;94;p2"/>
          <p:cNvPicPr preferRelativeResize="0"/>
          <p:nvPr/>
        </p:nvPicPr>
        <p:blipFill rotWithShape="1">
          <a:blip r:embed="rId4">
            <a:alphaModFix/>
          </a:blip>
          <a:srcRect b="0" l="0" r="0" t="0"/>
          <a:stretch/>
        </p:blipFill>
        <p:spPr>
          <a:xfrm>
            <a:off x="285720" y="285728"/>
            <a:ext cx="1866886" cy="685795"/>
          </a:xfrm>
          <a:prstGeom prst="rect">
            <a:avLst/>
          </a:prstGeom>
          <a:noFill/>
          <a:ln>
            <a:noFill/>
          </a:ln>
        </p:spPr>
      </p:pic>
      <p:sp>
        <p:nvSpPr>
          <p:cNvPr id="95" name="Google Shape;95;p2"/>
          <p:cNvSpPr txBox="1"/>
          <p:nvPr/>
        </p:nvSpPr>
        <p:spPr>
          <a:xfrm>
            <a:off x="550050" y="1855950"/>
            <a:ext cx="83502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The ad server logs contain valuable information such as browser details, IP addresses, geographic locations, search patterns, site urls, and other relevant data. The objective of the hackathon is to build a robust model that can accurately predict whether a user belongs to the HCP category and its specialization id/taxonomy.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Input</a:t>
            </a:r>
            <a:r>
              <a:rPr lang="en-US" sz="2000"/>
              <a:t>: Ad server logs containing information on user behavior and other features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Output</a:t>
            </a:r>
            <a:r>
              <a:rPr lang="en-US" sz="2000"/>
              <a:t>: Given a userid(userplatformuid) and ad server log, classify if the user is an HCP and its specialization (taxonomy). The output is divided into two parts:</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0a84d196da_0_0"/>
          <p:cNvSpPr txBox="1"/>
          <p:nvPr>
            <p:ph type="title"/>
          </p:nvPr>
        </p:nvSpPr>
        <p:spPr>
          <a:xfrm>
            <a:off x="500025" y="700075"/>
            <a:ext cx="8350200" cy="1357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Solution proposed and description:</a:t>
            </a:r>
            <a:endParaRPr sz="2800">
              <a:latin typeface="Arial Black"/>
              <a:ea typeface="Arial Black"/>
              <a:cs typeface="Arial Black"/>
              <a:sym typeface="Arial Black"/>
            </a:endParaRPr>
          </a:p>
        </p:txBody>
      </p:sp>
      <p:pic>
        <p:nvPicPr>
          <p:cNvPr descr="Doceree_logo.png" id="101" name="Google Shape;101;g20a84d196da_0_0"/>
          <p:cNvPicPr preferRelativeResize="0"/>
          <p:nvPr/>
        </p:nvPicPr>
        <p:blipFill rotWithShape="1">
          <a:blip r:embed="rId3">
            <a:alphaModFix/>
          </a:blip>
          <a:srcRect b="0" l="0" r="0" t="0"/>
          <a:stretch/>
        </p:blipFill>
        <p:spPr>
          <a:xfrm>
            <a:off x="6786578" y="357166"/>
            <a:ext cx="2063750" cy="428628"/>
          </a:xfrm>
          <a:prstGeom prst="rect">
            <a:avLst/>
          </a:prstGeom>
          <a:noFill/>
          <a:ln>
            <a:noFill/>
          </a:ln>
        </p:spPr>
      </p:pic>
      <p:pic>
        <p:nvPicPr>
          <p:cNvPr descr="CG-2023-logo.png" id="102" name="Google Shape;102;g20a84d196da_0_0"/>
          <p:cNvPicPr preferRelativeResize="0"/>
          <p:nvPr/>
        </p:nvPicPr>
        <p:blipFill rotWithShape="1">
          <a:blip r:embed="rId4">
            <a:alphaModFix/>
          </a:blip>
          <a:srcRect b="0" l="0" r="0" t="0"/>
          <a:stretch/>
        </p:blipFill>
        <p:spPr>
          <a:xfrm>
            <a:off x="285720" y="285728"/>
            <a:ext cx="1866886" cy="685795"/>
          </a:xfrm>
          <a:prstGeom prst="rect">
            <a:avLst/>
          </a:prstGeom>
          <a:noFill/>
          <a:ln>
            <a:noFill/>
          </a:ln>
        </p:spPr>
      </p:pic>
      <p:sp>
        <p:nvSpPr>
          <p:cNvPr id="103" name="Google Shape;103;g20a84d196da_0_0"/>
          <p:cNvSpPr txBox="1"/>
          <p:nvPr/>
        </p:nvSpPr>
        <p:spPr>
          <a:xfrm>
            <a:off x="550050" y="1855950"/>
            <a:ext cx="83502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HPC Classification : HPC classification problem mapped as binary classification problem</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TAXONOMY Classification: The problem is mapped as multi class problem</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For both the problem fine tune the pretrained classification BERT model</a:t>
            </a:r>
            <a:endParaRPr sz="2000"/>
          </a:p>
          <a:p>
            <a:pPr indent="0" lvl="0" marL="0" rtl="0" algn="l">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00025" y="1000100"/>
            <a:ext cx="8183100" cy="1071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Classification </a:t>
            </a:r>
            <a:r>
              <a:rPr b="1" lang="en-US" sz="2800">
                <a:latin typeface="Arial Black"/>
                <a:ea typeface="Arial Black"/>
                <a:cs typeface="Arial Black"/>
                <a:sym typeface="Arial Black"/>
              </a:rPr>
              <a:t>Approach:</a:t>
            </a:r>
            <a:endParaRPr sz="2800">
              <a:latin typeface="Arial Black"/>
              <a:ea typeface="Arial Black"/>
              <a:cs typeface="Arial Black"/>
              <a:sym typeface="Arial Black"/>
            </a:endParaRPr>
          </a:p>
        </p:txBody>
      </p:sp>
      <p:pic>
        <p:nvPicPr>
          <p:cNvPr descr="Doceree_logo.png" id="109" name="Google Shape;109;p3"/>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110" name="Google Shape;110;p3"/>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1" name="Google Shape;111;p3"/>
          <p:cNvSpPr txBox="1"/>
          <p:nvPr/>
        </p:nvSpPr>
        <p:spPr>
          <a:xfrm>
            <a:off x="563675" y="1958525"/>
            <a:ext cx="7998600" cy="46176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Concatenated the available data columns "KEYWORDS",  "USERCITY",  "DEVICETYPE",  "CHANNELTYPE",  "USERAGENT</a:t>
            </a:r>
            <a:r>
              <a:rPr lang="en-US" sz="2400">
                <a:solidFill>
                  <a:schemeClr val="dk1"/>
                </a:solidFill>
                <a:latin typeface="Calibri"/>
                <a:ea typeface="Calibri"/>
                <a:cs typeface="Calibri"/>
                <a:sym typeface="Calibri"/>
              </a:rPr>
              <a:t>"</a:t>
            </a:r>
            <a:r>
              <a:rPr lang="en-US" sz="2400">
                <a:latin typeface="Calibri"/>
                <a:ea typeface="Calibri"/>
                <a:cs typeface="Calibri"/>
                <a:sym typeface="Calibri"/>
              </a:rPr>
              <a:t>,  "URL", "PLATFORMTYPE"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Tokenize the concatenated text using the BERT tokenizer</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Created the torch dataset </a:t>
            </a:r>
            <a:r>
              <a:rPr lang="en-US" sz="2400">
                <a:latin typeface="Calibri"/>
                <a:ea typeface="Calibri"/>
                <a:cs typeface="Calibri"/>
                <a:sym typeface="Calibri"/>
              </a:rPr>
              <a:t>after</a:t>
            </a:r>
            <a:r>
              <a:rPr lang="en-US" sz="2400">
                <a:latin typeface="Calibri"/>
                <a:ea typeface="Calibri"/>
                <a:cs typeface="Calibri"/>
                <a:sym typeface="Calibri"/>
              </a:rPr>
              <a:t> tokenizing the concatenated text data and split the train data into </a:t>
            </a:r>
            <a:r>
              <a:rPr lang="en-US" sz="2400">
                <a:latin typeface="Calibri"/>
                <a:ea typeface="Calibri"/>
                <a:cs typeface="Calibri"/>
                <a:sym typeface="Calibri"/>
              </a:rPr>
              <a:t>train and validation dataset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Trained the pretrained BERT classification model with train dataset and validated the model over validation dataset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Finally, obtained test data instances score, whether instance belonging to HPC or Not HPC class and </a:t>
            </a:r>
            <a:r>
              <a:rPr lang="en-US" sz="2400">
                <a:latin typeface="Calibri"/>
                <a:ea typeface="Calibri"/>
                <a:cs typeface="Calibri"/>
                <a:sym typeface="Calibri"/>
              </a:rPr>
              <a:t>similarly for multi-class classification problem.</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500022" y="1071550"/>
            <a:ext cx="82788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Binary classification solution:</a:t>
            </a:r>
            <a:endParaRPr sz="2800">
              <a:latin typeface="Arial Black"/>
              <a:ea typeface="Arial Black"/>
              <a:cs typeface="Arial Black"/>
              <a:sym typeface="Arial Black"/>
            </a:endParaRPr>
          </a:p>
        </p:txBody>
      </p:sp>
      <p:pic>
        <p:nvPicPr>
          <p:cNvPr descr="Doceree_logo.png" id="117" name="Google Shape;117;p5"/>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18" name="Google Shape;118;p5"/>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19" name="Google Shape;119;p5"/>
          <p:cNvPicPr preferRelativeResize="0"/>
          <p:nvPr/>
        </p:nvPicPr>
        <p:blipFill>
          <a:blip r:embed="rId5">
            <a:alphaModFix/>
          </a:blip>
          <a:stretch>
            <a:fillRect/>
          </a:stretch>
        </p:blipFill>
        <p:spPr>
          <a:xfrm>
            <a:off x="0" y="2156525"/>
            <a:ext cx="9144001" cy="460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2b145bef87_0_9"/>
          <p:cNvSpPr txBox="1"/>
          <p:nvPr>
            <p:ph type="title"/>
          </p:nvPr>
        </p:nvSpPr>
        <p:spPr>
          <a:xfrm>
            <a:off x="500022" y="1071550"/>
            <a:ext cx="82788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Binary classification solution:</a:t>
            </a:r>
            <a:endParaRPr sz="2800">
              <a:latin typeface="Arial Black"/>
              <a:ea typeface="Arial Black"/>
              <a:cs typeface="Arial Black"/>
              <a:sym typeface="Arial Black"/>
            </a:endParaRPr>
          </a:p>
        </p:txBody>
      </p:sp>
      <p:pic>
        <p:nvPicPr>
          <p:cNvPr descr="Doceree_logo.png" id="125" name="Google Shape;125;g22b145bef87_0_9"/>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26" name="Google Shape;126;g22b145bef87_0_9"/>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27" name="Google Shape;127;g22b145bef87_0_9"/>
          <p:cNvPicPr preferRelativeResize="0"/>
          <p:nvPr/>
        </p:nvPicPr>
        <p:blipFill>
          <a:blip r:embed="rId5">
            <a:alphaModFix/>
          </a:blip>
          <a:stretch>
            <a:fillRect/>
          </a:stretch>
        </p:blipFill>
        <p:spPr>
          <a:xfrm>
            <a:off x="0" y="2116250"/>
            <a:ext cx="9143999" cy="46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b145bef87_0_17"/>
          <p:cNvSpPr txBox="1"/>
          <p:nvPr>
            <p:ph type="title"/>
          </p:nvPr>
        </p:nvSpPr>
        <p:spPr>
          <a:xfrm>
            <a:off x="500022" y="1071550"/>
            <a:ext cx="82788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Binary classification solution:</a:t>
            </a:r>
            <a:endParaRPr sz="2800">
              <a:latin typeface="Arial Black"/>
              <a:ea typeface="Arial Black"/>
              <a:cs typeface="Arial Black"/>
              <a:sym typeface="Arial Black"/>
            </a:endParaRPr>
          </a:p>
        </p:txBody>
      </p:sp>
      <p:pic>
        <p:nvPicPr>
          <p:cNvPr descr="Doceree_logo.png" id="133" name="Google Shape;133;g22b145bef87_0_17"/>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34" name="Google Shape;134;g22b145bef87_0_1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35" name="Google Shape;135;g22b145bef87_0_17"/>
          <p:cNvPicPr preferRelativeResize="0"/>
          <p:nvPr/>
        </p:nvPicPr>
        <p:blipFill>
          <a:blip r:embed="rId5">
            <a:alphaModFix/>
          </a:blip>
          <a:stretch>
            <a:fillRect/>
          </a:stretch>
        </p:blipFill>
        <p:spPr>
          <a:xfrm>
            <a:off x="152400" y="2107050"/>
            <a:ext cx="8826074" cy="4750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0a84d196da_0_8"/>
          <p:cNvSpPr txBox="1"/>
          <p:nvPr>
            <p:ph type="title"/>
          </p:nvPr>
        </p:nvSpPr>
        <p:spPr>
          <a:xfrm>
            <a:off x="500022" y="842950"/>
            <a:ext cx="82788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HPC classification solution:</a:t>
            </a:r>
            <a:endParaRPr sz="2800">
              <a:latin typeface="Arial Black"/>
              <a:ea typeface="Arial Black"/>
              <a:cs typeface="Arial Black"/>
              <a:sym typeface="Arial Black"/>
            </a:endParaRPr>
          </a:p>
        </p:txBody>
      </p:sp>
      <p:pic>
        <p:nvPicPr>
          <p:cNvPr descr="Doceree_logo.png" id="141" name="Google Shape;141;g20a84d196da_0_8"/>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42" name="Google Shape;142;g20a84d196da_0_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43" name="Google Shape;143;g20a84d196da_0_8"/>
          <p:cNvPicPr preferRelativeResize="0"/>
          <p:nvPr/>
        </p:nvPicPr>
        <p:blipFill>
          <a:blip r:embed="rId5">
            <a:alphaModFix/>
          </a:blip>
          <a:stretch>
            <a:fillRect/>
          </a:stretch>
        </p:blipFill>
        <p:spPr>
          <a:xfrm>
            <a:off x="152400" y="1878900"/>
            <a:ext cx="8991600" cy="482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0a84d196da_0_20"/>
          <p:cNvSpPr txBox="1"/>
          <p:nvPr>
            <p:ph type="title"/>
          </p:nvPr>
        </p:nvSpPr>
        <p:spPr>
          <a:xfrm>
            <a:off x="152400" y="919150"/>
            <a:ext cx="8906700" cy="1214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Screenshots of the Taxonomy classification solution:</a:t>
            </a:r>
            <a:endParaRPr sz="2800">
              <a:latin typeface="Arial Black"/>
              <a:ea typeface="Arial Black"/>
              <a:cs typeface="Arial Black"/>
              <a:sym typeface="Arial Black"/>
            </a:endParaRPr>
          </a:p>
        </p:txBody>
      </p:sp>
      <p:pic>
        <p:nvPicPr>
          <p:cNvPr descr="Doceree_logo.png" id="149" name="Google Shape;149;g20a84d196da_0_20"/>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50" name="Google Shape;150;g20a84d196da_0_20"/>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51" name="Google Shape;151;g20a84d196da_0_20"/>
          <p:cNvPicPr preferRelativeResize="0"/>
          <p:nvPr/>
        </p:nvPicPr>
        <p:blipFill>
          <a:blip r:embed="rId5">
            <a:alphaModFix/>
          </a:blip>
          <a:stretch>
            <a:fillRect/>
          </a:stretch>
        </p:blipFill>
        <p:spPr>
          <a:xfrm>
            <a:off x="152400" y="1986275"/>
            <a:ext cx="8991600" cy="4719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2023-06-02T05:10:51Z</dcterms:created>
  <dc:creator>Aditi Tijage</dc:creator>
</cp:coreProperties>
</file>