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5398846" y="291632"/>
            <a:ext cx="1700873" cy="307604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Temporal Conv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01295" y="355967"/>
            <a:ext cx="542831" cy="235227"/>
          </a:xfrm>
          <a:prstGeom prst="roundRect">
            <a:avLst/>
          </a:prstGeom>
          <a:solidFill>
            <a:srgbClr val="DD02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EEG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98867" y="322794"/>
            <a:ext cx="1417394" cy="265384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Spatial 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52387" y="908852"/>
            <a:ext cx="3443967" cy="24729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Feature Extraction Block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10014" y="1577842"/>
            <a:ext cx="2207516" cy="313636"/>
          </a:xfrm>
          <a:prstGeom prst="roundRect">
            <a:avLst/>
          </a:prstGeom>
          <a:solidFill>
            <a:srgbClr val="51E7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Positional Encoding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9266" y="2001552"/>
            <a:ext cx="1338985" cy="277447"/>
          </a:xfrm>
          <a:prstGeom prst="roundRect">
            <a:avLst/>
          </a:prstGeom>
          <a:solidFill>
            <a:srgbClr val="C0C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Layer Norm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2142" y="2390582"/>
            <a:ext cx="283478" cy="211101"/>
          </a:xfrm>
          <a:prstGeom prst="roundRect">
            <a:avLst/>
          </a:prstGeom>
          <a:solidFill>
            <a:srgbClr val="4E9A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Ki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39800" y="2408174"/>
            <a:ext cx="307604" cy="174912"/>
          </a:xfrm>
          <a:prstGeom prst="roundRect">
            <a:avLst/>
          </a:prstGeom>
          <a:solidFill>
            <a:srgbClr val="2C04A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V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66153" y="2394603"/>
            <a:ext cx="229195" cy="211101"/>
          </a:xfrm>
          <a:prstGeom prst="roundRect">
            <a:avLst/>
          </a:prstGeom>
          <a:solidFill>
            <a:srgbClr val="2A99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QN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63706" y="2402645"/>
            <a:ext cx="277447" cy="186975"/>
          </a:xfrm>
          <a:prstGeom prst="roundRect">
            <a:avLst/>
          </a:prstGeom>
          <a:solidFill>
            <a:srgbClr val="97C2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KN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70830" y="2420739"/>
            <a:ext cx="174912" cy="126660"/>
          </a:xfrm>
          <a:prstGeom prst="roundRect">
            <a:avLst/>
          </a:prstGeom>
          <a:solidFill>
            <a:srgbClr val="3BBD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17510" y="2655967"/>
            <a:ext cx="1477709" cy="283478"/>
          </a:xfrm>
          <a:prstGeom prst="round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Self-attention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403304" y="2669035"/>
            <a:ext cx="1471677" cy="253321"/>
          </a:xfrm>
          <a:prstGeom prst="roundRect">
            <a:avLst/>
          </a:prstGeom>
          <a:solidFill>
            <a:srgbClr val="6B5E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Self-attention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3287" y="3322444"/>
            <a:ext cx="1314859" cy="217132"/>
          </a:xfrm>
          <a:prstGeom prst="roundRect">
            <a:avLst/>
          </a:prstGeom>
          <a:solidFill>
            <a:srgbClr val="CC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Concatenate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66700" y="4122115"/>
            <a:ext cx="1345016" cy="313636"/>
          </a:xfrm>
          <a:prstGeom prst="roundRect">
            <a:avLst/>
          </a:prstGeom>
          <a:solidFill>
            <a:srgbClr val="C4A3D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Layer Norm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88794" y="4619209"/>
            <a:ext cx="1495803" cy="253321"/>
          </a:xfrm>
          <a:prstGeom prst="round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Feed Forward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23452" y="4707670"/>
            <a:ext cx="1550086" cy="277447"/>
          </a:xfrm>
          <a:prstGeom prst="roundRect">
            <a:avLst/>
          </a:prstGeom>
          <a:solidFill>
            <a:srgbClr val="9EC22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Multi-head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45437" y="4973055"/>
            <a:ext cx="2702096" cy="253321"/>
          </a:xfrm>
          <a:prstGeom prst="roundRect">
            <a:avLst/>
          </a:prstGeom>
          <a:solidFill>
            <a:srgbClr val="45CD5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Self-attention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12440" y="5807408"/>
            <a:ext cx="729807" cy="313636"/>
          </a:xfrm>
          <a:prstGeom prst="round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Linear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48475" y="5816455"/>
            <a:ext cx="464422" cy="331730"/>
          </a:xfrm>
          <a:prstGeom prst="round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Log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75376" y="5825502"/>
            <a:ext cx="1477709" cy="277447"/>
          </a:xfrm>
          <a:prstGeom prst="round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Average Pool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217552" y="5820476"/>
            <a:ext cx="784090" cy="307604"/>
          </a:xfrm>
          <a:prstGeom prst="round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Square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97710" y="6309025"/>
            <a:ext cx="2702096" cy="24729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Classification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