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4A9D137-8C35-4715-A7FB-81CD3881DF7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Road Accident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EA6690D-FB17-4D70-AC55-0049E0CE78E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12/02/25 11:30:31 pm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6739D3A-9335-4939-8434-C60846CEDA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2025-02-12T18:00:32Z</dcterms:created>
  <dcterms:modified xsi:type="dcterms:W3CDTF">2025-02-12T18:00:32Z</dcterms:modified>
</cp:coreProperties>
</file>