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9" r:id="rId2"/>
    <p:sldId id="312" r:id="rId3"/>
    <p:sldId id="317" r:id="rId4"/>
    <p:sldId id="313" r:id="rId5"/>
    <p:sldId id="316" r:id="rId6"/>
    <p:sldId id="315" r:id="rId7"/>
    <p:sldId id="318" r:id="rId8"/>
    <p:sldId id="319" r:id="rId9"/>
    <p:sldId id="320" r:id="rId10"/>
  </p:sldIdLst>
  <p:sldSz cx="9144000" cy="6858000" type="screen4x3"/>
  <p:notesSz cx="6858000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A42C"/>
    <a:srgbClr val="FFFFFF"/>
    <a:srgbClr val="EBF1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41B637-F48D-4B7A-AE02-876772E8F2EE}" v="762" dt="2023-05-26T19:18:53.004"/>
    <p1510:client id="{EDC2C30D-B186-4409-8D45-68E7B6C6D664}" v="476" dt="2023-05-26T18:46:25.515"/>
    <p1510:client id="{FB053CC1-D6C2-4184-AD71-E6BA2941C3B9}" v="216" dt="2023-05-26T18:55:03.849"/>
  </p1510:revLst>
</p1510:revInfo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2" autoAdjust="0"/>
    <p:restoredTop sz="94660"/>
  </p:normalViewPr>
  <p:slideViewPr>
    <p:cSldViewPr>
      <p:cViewPr varScale="1">
        <p:scale>
          <a:sx n="86" d="100"/>
          <a:sy n="86" d="100"/>
        </p:scale>
        <p:origin x="133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ycal Tlilani" userId="e47dcb75f969b782" providerId="Windows Live" clId="Web-{D441B637-F48D-4B7A-AE02-876772E8F2EE}"/>
    <pc:docChg chg="addSld delSld modSld sldOrd">
      <pc:chgData name="Faycal Tlilani" userId="e47dcb75f969b782" providerId="Windows Live" clId="Web-{D441B637-F48D-4B7A-AE02-876772E8F2EE}" dt="2023-05-26T19:18:53.004" v="694"/>
      <pc:docMkLst>
        <pc:docMk/>
      </pc:docMkLst>
      <pc:sldChg chg="del">
        <pc:chgData name="Faycal Tlilani" userId="e47dcb75f969b782" providerId="Windows Live" clId="Web-{D441B637-F48D-4B7A-AE02-876772E8F2EE}" dt="2023-05-26T18:56:50.019" v="4"/>
        <pc:sldMkLst>
          <pc:docMk/>
          <pc:sldMk cId="4112457268" sldId="265"/>
        </pc:sldMkLst>
      </pc:sldChg>
      <pc:sldChg chg="new">
        <pc:chgData name="Faycal Tlilani" userId="e47dcb75f969b782" providerId="Windows Live" clId="Web-{D441B637-F48D-4B7A-AE02-876772E8F2EE}" dt="2023-05-26T18:55:45.076" v="0"/>
        <pc:sldMkLst>
          <pc:docMk/>
          <pc:sldMk cId="117288674" sldId="266"/>
        </pc:sldMkLst>
      </pc:sldChg>
      <pc:sldChg chg="add replId">
        <pc:chgData name="Faycal Tlilani" userId="e47dcb75f969b782" providerId="Windows Live" clId="Web-{D441B637-F48D-4B7A-AE02-876772E8F2EE}" dt="2023-05-26T18:55:48.717" v="1"/>
        <pc:sldMkLst>
          <pc:docMk/>
          <pc:sldMk cId="2352893842" sldId="267"/>
        </pc:sldMkLst>
      </pc:sldChg>
      <pc:sldChg chg="delSp modSp add ord replId">
        <pc:chgData name="Faycal Tlilani" userId="e47dcb75f969b782" providerId="Windows Live" clId="Web-{D441B637-F48D-4B7A-AE02-876772E8F2EE}" dt="2023-05-26T19:10:31.129" v="362" actId="1076"/>
        <pc:sldMkLst>
          <pc:docMk/>
          <pc:sldMk cId="1486195163" sldId="268"/>
        </pc:sldMkLst>
        <pc:spChg chg="mod">
          <ac:chgData name="Faycal Tlilani" userId="e47dcb75f969b782" providerId="Windows Live" clId="Web-{D441B637-F48D-4B7A-AE02-876772E8F2EE}" dt="2023-05-26T19:06:32.204" v="269" actId="20577"/>
          <ac:spMkLst>
            <pc:docMk/>
            <pc:sldMk cId="1486195163" sldId="268"/>
            <ac:spMk id="2" creationId="{A99F2411-4723-88E5-B6F4-C58FE074BC72}"/>
          </ac:spMkLst>
        </pc:spChg>
        <pc:spChg chg="mod">
          <ac:chgData name="Faycal Tlilani" userId="e47dcb75f969b782" providerId="Windows Live" clId="Web-{D441B637-F48D-4B7A-AE02-876772E8F2EE}" dt="2023-05-26T19:04:14.334" v="244" actId="20577"/>
          <ac:spMkLst>
            <pc:docMk/>
            <pc:sldMk cId="1486195163" sldId="268"/>
            <ac:spMk id="3" creationId="{3D0BAEBD-522D-50B5-2BFD-C9AD42D0923C}"/>
          </ac:spMkLst>
        </pc:spChg>
        <pc:spChg chg="mod">
          <ac:chgData name="Faycal Tlilani" userId="e47dcb75f969b782" providerId="Windows Live" clId="Web-{D441B637-F48D-4B7A-AE02-876772E8F2EE}" dt="2023-05-26T19:10:31.129" v="362" actId="1076"/>
          <ac:spMkLst>
            <pc:docMk/>
            <pc:sldMk cId="1486195163" sldId="268"/>
            <ac:spMk id="5" creationId="{C85875A2-4B3C-571B-236F-FD03A951ED1C}"/>
          </ac:spMkLst>
        </pc:spChg>
        <pc:spChg chg="del mod">
          <ac:chgData name="Faycal Tlilani" userId="e47dcb75f969b782" providerId="Windows Live" clId="Web-{D441B637-F48D-4B7A-AE02-876772E8F2EE}" dt="2023-05-26T19:06:11.421" v="255"/>
          <ac:spMkLst>
            <pc:docMk/>
            <pc:sldMk cId="1486195163" sldId="268"/>
            <ac:spMk id="6" creationId="{1CD64C94-1B40-C4E5-4DF6-1A3CFBDBC406}"/>
          </ac:spMkLst>
        </pc:spChg>
      </pc:sldChg>
      <pc:sldChg chg="delSp modSp add del replId">
        <pc:chgData name="Faycal Tlilani" userId="e47dcb75f969b782" providerId="Windows Live" clId="Web-{D441B637-F48D-4B7A-AE02-876772E8F2EE}" dt="2023-05-26T19:08:37.620" v="302"/>
        <pc:sldMkLst>
          <pc:docMk/>
          <pc:sldMk cId="1938408717" sldId="269"/>
        </pc:sldMkLst>
        <pc:spChg chg="mod">
          <ac:chgData name="Faycal Tlilani" userId="e47dcb75f969b782" providerId="Windows Live" clId="Web-{D441B637-F48D-4B7A-AE02-876772E8F2EE}" dt="2023-05-26T19:07:14.629" v="273" actId="20577"/>
          <ac:spMkLst>
            <pc:docMk/>
            <pc:sldMk cId="1938408717" sldId="269"/>
            <ac:spMk id="2" creationId="{A99F2411-4723-88E5-B6F4-C58FE074BC72}"/>
          </ac:spMkLst>
        </pc:spChg>
        <pc:spChg chg="del">
          <ac:chgData name="Faycal Tlilani" userId="e47dcb75f969b782" providerId="Windows Live" clId="Web-{D441B637-F48D-4B7A-AE02-876772E8F2EE}" dt="2023-05-26T19:07:00.597" v="270"/>
          <ac:spMkLst>
            <pc:docMk/>
            <pc:sldMk cId="1938408717" sldId="269"/>
            <ac:spMk id="6" creationId="{1CD64C94-1B40-C4E5-4DF6-1A3CFBDBC406}"/>
          </ac:spMkLst>
        </pc:spChg>
      </pc:sldChg>
      <pc:sldChg chg="modSp add replId">
        <pc:chgData name="Faycal Tlilani" userId="e47dcb75f969b782" providerId="Windows Live" clId="Web-{D441B637-F48D-4B7A-AE02-876772E8F2EE}" dt="2023-05-26T19:10:42.676" v="363" actId="20577"/>
        <pc:sldMkLst>
          <pc:docMk/>
          <pc:sldMk cId="1325789608" sldId="270"/>
        </pc:sldMkLst>
        <pc:spChg chg="mod">
          <ac:chgData name="Faycal Tlilani" userId="e47dcb75f969b782" providerId="Windows Live" clId="Web-{D441B637-F48D-4B7A-AE02-876772E8F2EE}" dt="2023-05-26T19:10:42.676" v="363" actId="20577"/>
          <ac:spMkLst>
            <pc:docMk/>
            <pc:sldMk cId="1325789608" sldId="270"/>
            <ac:spMk id="3" creationId="{3D0BAEBD-522D-50B5-2BFD-C9AD42D0923C}"/>
          </ac:spMkLst>
        </pc:spChg>
      </pc:sldChg>
      <pc:sldChg chg="modSp add ord replId">
        <pc:chgData name="Faycal Tlilani" userId="e47dcb75f969b782" providerId="Windows Live" clId="Web-{D441B637-F48D-4B7A-AE02-876772E8F2EE}" dt="2023-05-26T19:12:53.092" v="494" actId="20577"/>
        <pc:sldMkLst>
          <pc:docMk/>
          <pc:sldMk cId="3293879875" sldId="271"/>
        </pc:sldMkLst>
        <pc:spChg chg="mod">
          <ac:chgData name="Faycal Tlilani" userId="e47dcb75f969b782" providerId="Windows Live" clId="Web-{D441B637-F48D-4B7A-AE02-876772E8F2EE}" dt="2023-05-26T19:12:53.092" v="494" actId="20577"/>
          <ac:spMkLst>
            <pc:docMk/>
            <pc:sldMk cId="3293879875" sldId="271"/>
            <ac:spMk id="3" creationId="{3D0BAEBD-522D-50B5-2BFD-C9AD42D0923C}"/>
          </ac:spMkLst>
        </pc:spChg>
      </pc:sldChg>
      <pc:sldChg chg="modSp add replId">
        <pc:chgData name="Faycal Tlilani" userId="e47dcb75f969b782" providerId="Windows Live" clId="Web-{D441B637-F48D-4B7A-AE02-876772E8F2EE}" dt="2023-05-26T19:15:08.650" v="593" actId="20577"/>
        <pc:sldMkLst>
          <pc:docMk/>
          <pc:sldMk cId="872193991" sldId="272"/>
        </pc:sldMkLst>
        <pc:spChg chg="mod">
          <ac:chgData name="Faycal Tlilani" userId="e47dcb75f969b782" providerId="Windows Live" clId="Web-{D441B637-F48D-4B7A-AE02-876772E8F2EE}" dt="2023-05-26T19:15:08.650" v="593" actId="20577"/>
          <ac:spMkLst>
            <pc:docMk/>
            <pc:sldMk cId="872193991" sldId="272"/>
            <ac:spMk id="3" creationId="{3D0BAEBD-522D-50B5-2BFD-C9AD42D0923C}"/>
          </ac:spMkLst>
        </pc:spChg>
      </pc:sldChg>
      <pc:sldChg chg="modSp add ord replId">
        <pc:chgData name="Faycal Tlilani" userId="e47dcb75f969b782" providerId="Windows Live" clId="Web-{D441B637-F48D-4B7A-AE02-876772E8F2EE}" dt="2023-05-26T19:18:52.395" v="691" actId="20577"/>
        <pc:sldMkLst>
          <pc:docMk/>
          <pc:sldMk cId="3883607104" sldId="273"/>
        </pc:sldMkLst>
        <pc:spChg chg="mod">
          <ac:chgData name="Faycal Tlilani" userId="e47dcb75f969b782" providerId="Windows Live" clId="Web-{D441B637-F48D-4B7A-AE02-876772E8F2EE}" dt="2023-05-26T19:18:52.395" v="691" actId="20577"/>
          <ac:spMkLst>
            <pc:docMk/>
            <pc:sldMk cId="3883607104" sldId="273"/>
            <ac:spMk id="3" creationId="{3D0BAEBD-522D-50B5-2BFD-C9AD42D0923C}"/>
          </ac:spMkLst>
        </pc:spChg>
      </pc:sldChg>
      <pc:sldChg chg="add replId">
        <pc:chgData name="Faycal Tlilani" userId="e47dcb75f969b782" providerId="Windows Live" clId="Web-{D441B637-F48D-4B7A-AE02-876772E8F2EE}" dt="2023-05-26T19:18:52.582" v="692"/>
        <pc:sldMkLst>
          <pc:docMk/>
          <pc:sldMk cId="2190294048" sldId="274"/>
        </pc:sldMkLst>
      </pc:sldChg>
      <pc:sldChg chg="add replId">
        <pc:chgData name="Faycal Tlilani" userId="e47dcb75f969b782" providerId="Windows Live" clId="Web-{D441B637-F48D-4B7A-AE02-876772E8F2EE}" dt="2023-05-26T19:18:52.801" v="693"/>
        <pc:sldMkLst>
          <pc:docMk/>
          <pc:sldMk cId="4020058338" sldId="275"/>
        </pc:sldMkLst>
      </pc:sldChg>
      <pc:sldChg chg="add replId">
        <pc:chgData name="Faycal Tlilani" userId="e47dcb75f969b782" providerId="Windows Live" clId="Web-{D441B637-F48D-4B7A-AE02-876772E8F2EE}" dt="2023-05-26T19:18:53.004" v="694"/>
        <pc:sldMkLst>
          <pc:docMk/>
          <pc:sldMk cId="2263998694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8F6CA-58FC-4360-9A2A-72CCC340F0F8}" type="datetimeFigureOut">
              <a:rPr lang="fr-FR" smtClean="0"/>
              <a:pPr/>
              <a:t>07/07/2023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76788"/>
            <a:ext cx="5486400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D049B-5CD7-4D8D-B733-748250FD85E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823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8D049B-5CD7-4D8D-B733-748250FD85E7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50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41A8B-80A5-403C-B355-D46605C4A389}" type="datetime1">
              <a:rPr lang="fr-FR" smtClean="0"/>
              <a:pPr/>
              <a:t>07/07/2023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MESRS-DGEFS-Avril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DD7-9DAA-48EC-B33B-876201B29A5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16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70F1-3760-4607-AE98-9C7B43CDFD69}" type="datetime1">
              <a:rPr lang="fr-FR" smtClean="0"/>
              <a:pPr/>
              <a:t>07/07/2023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MESRS-DGEFS-Avril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DD7-9DAA-48EC-B33B-876201B29A5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77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E5B4-779A-4954-AFAE-E13118CF0DFE}" type="datetime1">
              <a:rPr lang="fr-FR" smtClean="0"/>
              <a:pPr/>
              <a:t>07/07/2023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MESRS-DGEFS-Avril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DD7-9DAA-48EC-B33B-876201B29A5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62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3E996-86CC-4385-A860-58716635F721}" type="datetime1">
              <a:rPr lang="fr-FR" smtClean="0"/>
              <a:pPr/>
              <a:t>07/07/2023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MESRS-DGEFS-Avril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DD7-9DAA-48EC-B33B-876201B29A5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36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987D1-46D8-45B4-8FB9-9F878098ADB7}" type="datetime1">
              <a:rPr lang="fr-FR" smtClean="0"/>
              <a:pPr/>
              <a:t>07/07/2023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MESRS-DGEFS-Avril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DD7-9DAA-48EC-B33B-876201B29A5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36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54A7-808C-430B-9DEF-C2099D27F72F}" type="datetime1">
              <a:rPr lang="fr-FR" smtClean="0"/>
              <a:pPr/>
              <a:t>07/07/2023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MESRS-DGEFS-Avril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DD7-9DAA-48EC-B33B-876201B29A5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4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3A4C-0BAC-4681-8857-9FE7BBDC2A44}" type="datetime1">
              <a:rPr lang="fr-FR" smtClean="0"/>
              <a:pPr/>
              <a:t>07/07/2023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MESRS-DGEFS-Avril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DD7-9DAA-48EC-B33B-876201B29A5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04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4813-0244-4D71-BF7C-9A1961946C3A}" type="datetime1">
              <a:rPr lang="fr-FR" smtClean="0"/>
              <a:pPr/>
              <a:t>07/07/2023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MESRS-DGEFS-Avril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DD7-9DAA-48EC-B33B-876201B29A5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98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8B713-D698-45FC-B721-839B8564B28D}" type="datetime1">
              <a:rPr lang="fr-FR" smtClean="0"/>
              <a:pPr/>
              <a:t>07/07/2023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MESRS-DGEFS-Avril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DD7-9DAA-48EC-B33B-876201B29A5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78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CCD1-A406-49E6-8738-5B66EA049D6A}" type="datetime1">
              <a:rPr lang="fr-FR" smtClean="0"/>
              <a:pPr/>
              <a:t>07/07/2023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MESRS-DGEFS-Avril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DD7-9DAA-48EC-B33B-876201B29A5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2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76138-6D83-4B5F-8BCB-2765C8244C93}" type="datetime1">
              <a:rPr lang="fr-FR" smtClean="0"/>
              <a:pPr/>
              <a:t>07/07/2023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MESRS-DGEFS-Avril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DD7-9DAA-48EC-B33B-876201B29A5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14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6BDC3-1009-4512-AFE1-84A77AE5B950}" type="datetime1">
              <a:rPr lang="fr-FR" smtClean="0"/>
              <a:pPr/>
              <a:t>07/07/2023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MESRS-DGEFS-Avril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83DD7-9DAA-48EC-B33B-876201B29A5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06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2071670" y="285728"/>
            <a:ext cx="557716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الجـمهوريـة الجـزائـريـة الديمقـراطية </a:t>
            </a:r>
            <a:r>
              <a:rPr kumimoji="0" lang="ar-D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الشعبيـة</a:t>
            </a:r>
            <a:endParaRPr kumimoji="0" lang="fr-F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imes New Roman" pitchFamily="18" charset="0"/>
              <a:cs typeface="Tahoma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imes New Roman" pitchFamily="18" charset="0"/>
                <a:cs typeface="Tahoma" pitchFamily="34" charset="0"/>
              </a:rPr>
              <a:t>REPUBLIQUE ALGERIENNE DEMOCRATIQUE ET POPULAIRE</a:t>
            </a:r>
            <a:r>
              <a:rPr kumimoji="0" lang="fr-F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fr-F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691613" y="1315720"/>
            <a:ext cx="3714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Ministère de l'Enseignement Supérieur</a:t>
            </a:r>
            <a:endParaRPr lang="fr-FR" sz="12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fr-FR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et de la Recherche Scientifique</a:t>
            </a:r>
          </a:p>
          <a:p>
            <a:r>
              <a:rPr lang="fr-FR" sz="1400" b="1" dirty="0" smtClean="0">
                <a:latin typeface="Colonna MT" pitchFamily="82" charset="0"/>
              </a:rPr>
              <a:t> </a:t>
            </a:r>
            <a:endParaRPr lang="fr-FR" sz="1400" dirty="0">
              <a:latin typeface="Pristina" pitchFamily="66" charset="0"/>
            </a:endParaRPr>
          </a:p>
          <a:p>
            <a:endParaRPr lang="ar-DZ" sz="1400" b="1" dirty="0">
              <a:latin typeface="Pristina" pitchFamily="66" charset="0"/>
            </a:endParaRPr>
          </a:p>
          <a:p>
            <a:r>
              <a:rPr lang="fr-FR" sz="1400" b="1" dirty="0" smtClean="0">
                <a:latin typeface="Pristina" pitchFamily="66" charset="0"/>
              </a:rPr>
              <a:t> </a:t>
            </a:r>
            <a:endParaRPr lang="fr-FR" sz="1400" dirty="0">
              <a:latin typeface="Pristina" pitchFamily="66" charset="0"/>
            </a:endParaRPr>
          </a:p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5357818" y="1214423"/>
            <a:ext cx="3214710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kumimoji="0" lang="ar-DZ" sz="1600" b="1" i="0" u="none" strike="noStrike" cap="none" normalizeH="0" baseline="0" dirty="0">
                <a:ln>
                  <a:noFill/>
                </a:ln>
                <a:effectLst/>
                <a:latin typeface="ae_AlMohanad Bold" charset="0"/>
                <a:ea typeface="Arial" pitchFamily="34" charset="0"/>
                <a:cs typeface="Arial" pitchFamily="34" charset="0"/>
              </a:rPr>
              <a:t>وزارة التعليم العالي</a:t>
            </a:r>
            <a:r>
              <a:rPr kumimoji="0" lang="fr-FR" sz="1600" b="1" i="0" u="none" strike="noStrike" cap="none" normalizeH="0" baseline="0" dirty="0">
                <a:ln>
                  <a:noFill/>
                </a:ln>
                <a:effectLst/>
                <a:latin typeface="ae_AlMohanad Bold" charset="0"/>
                <a:ea typeface="Arial" pitchFamily="34" charset="0"/>
                <a:cs typeface="Arial" pitchFamily="34" charset="0"/>
              </a:rPr>
              <a:t> </a:t>
            </a:r>
            <a:r>
              <a:rPr kumimoji="0" lang="ar-DZ" sz="1600" b="1" i="0" u="none" strike="noStrike" cap="none" normalizeH="0" baseline="0" dirty="0">
                <a:ln>
                  <a:noFill/>
                </a:ln>
                <a:effectLst/>
                <a:latin typeface="ae_AlMohanad Bold" charset="0"/>
                <a:ea typeface="Arial" pitchFamily="34" charset="0"/>
                <a:cs typeface="Arial" pitchFamily="34" charset="0"/>
              </a:rPr>
              <a:t>والبحث العلمي</a:t>
            </a:r>
            <a:endParaRPr kumimoji="0" lang="fr-FR" sz="1600" b="1" i="0" u="none" strike="noStrike" cap="none" normalizeH="0" baseline="0" dirty="0">
              <a:ln>
                <a:noFill/>
              </a:ln>
              <a:effectLst/>
              <a:latin typeface="ae_AlMohanad Bold" charset="0"/>
              <a:ea typeface="Arial" pitchFamily="34" charset="0"/>
              <a:cs typeface="Arial" pitchFamily="34" charset="0"/>
            </a:endParaRPr>
          </a:p>
          <a:p>
            <a:pPr algn="ctr" rtl="1" fontAlgn="base">
              <a:spcBef>
                <a:spcPts val="1800"/>
              </a:spcBef>
              <a:spcAft>
                <a:spcPts val="1000"/>
              </a:spcAft>
            </a:pPr>
            <a:r>
              <a:rPr lang="fr-FR" sz="1600" b="1" dirty="0" smtClean="0">
                <a:latin typeface="DecoType Naskh Extensions" charset="-78"/>
                <a:ea typeface="Arial" pitchFamily="34" charset="0"/>
                <a:cs typeface="DecoType Naskh Extensions" charset="-78"/>
              </a:rPr>
              <a:t> </a:t>
            </a:r>
            <a:endParaRPr kumimoji="0" lang="fr-FR" sz="1600" b="1" i="0" u="none" strike="noStrike" cap="none" normalizeH="0" baseline="0" dirty="0">
              <a:ln>
                <a:noFill/>
              </a:ln>
              <a:effectLst/>
              <a:latin typeface="DecoType Naskh Extensions" charset="-78"/>
              <a:ea typeface="Arial" pitchFamily="34" charset="0"/>
              <a:cs typeface="DecoType Naskh Extensions" charset="-78"/>
            </a:endParaRPr>
          </a:p>
          <a:p>
            <a:pPr algn="ctr" rtl="1" fontAlgn="base">
              <a:spcBef>
                <a:spcPts val="1800"/>
              </a:spcBef>
              <a:spcAft>
                <a:spcPts val="1000"/>
              </a:spcAft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effectLst/>
                <a:latin typeface="DecoType Naskh Variants" charset="-78"/>
                <a:ea typeface="Arial" pitchFamily="34" charset="0"/>
                <a:cs typeface="DecoType Naskh Variants" charset="-78"/>
              </a:rPr>
              <a:t> </a:t>
            </a:r>
            <a:endParaRPr kumimoji="0" lang="fr-FR" sz="1600" b="1" i="0" u="none" strike="noStrike" cap="none" normalizeH="0" baseline="0" dirty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endParaRPr lang="fr-FR" dirty="0"/>
          </a:p>
        </p:txBody>
      </p:sp>
      <p:sp>
        <p:nvSpPr>
          <p:cNvPr id="19" name="Rectangle 18"/>
          <p:cNvSpPr/>
          <p:nvPr/>
        </p:nvSpPr>
        <p:spPr>
          <a:xfrm>
            <a:off x="467544" y="3643314"/>
            <a:ext cx="7890670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25400" h="55880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ndalus" pitchFamily="18" charset="-78"/>
                <a:ea typeface="Microsoft YaHei UI" pitchFamily="34" charset="-122"/>
                <a:cs typeface="Andalus" pitchFamily="18" charset="-78"/>
              </a:rPr>
              <a:t> </a:t>
            </a:r>
            <a:endParaRPr lang="ar-DZ" sz="28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Andalus" pitchFamily="18" charset="-78"/>
              <a:ea typeface="Microsoft YaHei UI" pitchFamily="34" charset="-122"/>
              <a:cs typeface="Andalus" pitchFamily="18" charset="-78"/>
            </a:endParaRPr>
          </a:p>
          <a:p>
            <a:pPr algn="ctr"/>
            <a:r>
              <a:rPr lang="fr-FR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ndalus" pitchFamily="18" charset="-78"/>
                <a:ea typeface="Microsoft YaHei UI" pitchFamily="34" charset="-122"/>
                <a:cs typeface="Andalus" pitchFamily="18" charset="-78"/>
              </a:rPr>
              <a:t>Plateforme d’ évaluation de la formation TIC et pratiques pédagogiques </a:t>
            </a:r>
            <a:endParaRPr lang="fr-FR" sz="2800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Andalus" pitchFamily="18" charset="-78"/>
              <a:ea typeface="Microsoft YaHei UI" pitchFamily="34" charset="-122"/>
              <a:cs typeface="Andalus" pitchFamily="18" charset="-78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-422921" y="6140292"/>
            <a:ext cx="8845799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fr-FR" b="1" dirty="0" smtClean="0">
                <a:cs typeface="Arial"/>
              </a:rPr>
              <a:t> </a:t>
            </a: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31" y="1565586"/>
            <a:ext cx="2520696" cy="216103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971600" y="5805264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TLILANI    FAYCAL                                                                  Annaba  25 Juin  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608226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7" grpId="0" build="allAtOnce"/>
      <p:bldP spid="16" grpId="0" uiExpand="1" build="allAtOnce"/>
      <p:bldP spid="17" grpId="0" build="p"/>
      <p:bldP spid="19" grpId="0" build="allAtOnce"/>
      <p:bldP spid="20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528" y="980728"/>
            <a:ext cx="78906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25400" h="55880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ndalus" pitchFamily="18" charset="-78"/>
                <a:ea typeface="Microsoft YaHei UI" pitchFamily="34" charset="-122"/>
                <a:cs typeface="Andalus" pitchFamily="18" charset="-78"/>
              </a:rPr>
              <a:t>Problématique </a:t>
            </a:r>
            <a:endParaRPr lang="ar-DZ" sz="28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Andalus" pitchFamily="18" charset="-78"/>
              <a:ea typeface="Microsoft YaHei UI" pitchFamily="34" charset="-122"/>
              <a:cs typeface="Andalus" pitchFamily="18" charset="-78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-422921" y="6140292"/>
            <a:ext cx="8845799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fr-FR" b="1" dirty="0" smtClean="0">
                <a:cs typeface="Arial"/>
              </a:rPr>
              <a:t> </a:t>
            </a: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23528" y="1839039"/>
            <a:ext cx="856895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Une session de  formation sur la maitrise de l’utilisation des TIC dans la l’enseignement universitaire est organisée chaque année pour les enseignants nouvellement recrutés.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En fin de session, une semaine d’évaluation est organisée au niveau des EES dite « semaine du numérique » ou « Digit </a:t>
            </a:r>
            <a:r>
              <a:rPr lang="fr-FR" sz="2400" dirty="0" err="1"/>
              <a:t>Week</a:t>
            </a:r>
            <a:r>
              <a:rPr lang="fr-FR" sz="2400" dirty="0"/>
              <a:t> »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Il y’a donc nécessité de créer un espace dédié à cet « évènement » pour l’accompagnement, la communication, fournir et déposer les documents tels que Portfolio, PV, attestations.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31425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  <p:bldP spid="20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528" y="980728"/>
            <a:ext cx="789067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25400" h="55880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ndalus" pitchFamily="18" charset="-78"/>
                <a:ea typeface="Microsoft YaHei UI" pitchFamily="34" charset="-122"/>
                <a:cs typeface="Andalus" pitchFamily="18" charset="-78"/>
              </a:rPr>
              <a:t> Les Besoins </a:t>
            </a:r>
            <a:endParaRPr lang="ar-DZ" sz="28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Andalus" pitchFamily="18" charset="-78"/>
              <a:ea typeface="Microsoft YaHei UI" pitchFamily="34" charset="-122"/>
              <a:cs typeface="Andalus" pitchFamily="18" charset="-78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-422921" y="6140292"/>
            <a:ext cx="8845799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fr-FR" b="1" dirty="0" smtClean="0">
                <a:cs typeface="Arial"/>
              </a:rPr>
              <a:t> </a:t>
            </a: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323528" y="1839039"/>
            <a:ext cx="85689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400" dirty="0" smtClean="0"/>
              <a:t>      L’objectif </a:t>
            </a:r>
            <a:r>
              <a:rPr lang="fr-FR" sz="2400" dirty="0"/>
              <a:t>premier de ce projet est de concevoir une plateforme </a:t>
            </a:r>
            <a:r>
              <a:rPr lang="fr-FR" sz="2400" dirty="0" smtClean="0"/>
              <a:t>de soutien à l’opération de formation des nouveaux enseignants recrutés dans le secteur de l’enseignement supérieur et de la recherche scientifique .</a:t>
            </a:r>
          </a:p>
          <a:p>
            <a:pPr algn="just">
              <a:lnSpc>
                <a:spcPct val="150000"/>
              </a:lnSpc>
            </a:pPr>
            <a:r>
              <a:rPr lang="fr-FR" sz="2400" dirty="0"/>
              <a:t> </a:t>
            </a:r>
            <a:r>
              <a:rPr lang="fr-FR" sz="2400" dirty="0" smtClean="0"/>
              <a:t>       Elle vise aussi sa réussite  en lui offrant un espace numérique dédié. </a:t>
            </a:r>
            <a:endParaRPr lang="fr-FR" sz="2400" dirty="0"/>
          </a:p>
          <a:p>
            <a:pPr algn="just">
              <a:lnSpc>
                <a:spcPct val="150000"/>
              </a:lnSpc>
            </a:pPr>
            <a:endParaRPr lang="fr-FR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72556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  <p:bldP spid="20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528" y="0"/>
            <a:ext cx="789067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25400" h="55880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ndalus" pitchFamily="18" charset="-78"/>
                <a:ea typeface="Microsoft YaHei UI" pitchFamily="34" charset="-122"/>
                <a:cs typeface="Andalus" pitchFamily="18" charset="-78"/>
              </a:rPr>
              <a:t> </a:t>
            </a:r>
            <a:endParaRPr lang="ar-DZ" sz="28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Andalus" pitchFamily="18" charset="-78"/>
              <a:ea typeface="Microsoft YaHei UI" pitchFamily="34" charset="-122"/>
              <a:cs typeface="Andalus" pitchFamily="18" charset="-78"/>
            </a:endParaRPr>
          </a:p>
          <a:p>
            <a:pPr algn="ctr"/>
            <a:r>
              <a:rPr lang="fr-FR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ndalus" pitchFamily="18" charset="-78"/>
                <a:ea typeface="Microsoft YaHei UI" pitchFamily="34" charset="-122"/>
                <a:cs typeface="Andalus" pitchFamily="18" charset="-78"/>
              </a:rPr>
              <a:t>Objectifs de la plateforme </a:t>
            </a:r>
            <a:endParaRPr lang="fr-FR" sz="2800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Andalus" pitchFamily="18" charset="-78"/>
              <a:ea typeface="Microsoft YaHei UI" pitchFamily="34" charset="-122"/>
              <a:cs typeface="Andalus" pitchFamily="18" charset="-78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-422921" y="6140292"/>
            <a:ext cx="8845799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fr-FR" b="1" dirty="0" smtClean="0">
                <a:cs typeface="Arial"/>
              </a:rPr>
              <a:t> </a:t>
            </a: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294824" y="1124744"/>
            <a:ext cx="856895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 Mettre en place un annuaire des coordinateurs des EES.</a:t>
            </a:r>
          </a:p>
          <a:p>
            <a:endParaRPr lang="fr-FR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Mettre en place une base de données concernant les candidats par EES  avec toutes les informations nécessaires .</a:t>
            </a:r>
          </a:p>
          <a:p>
            <a:endParaRPr lang="fr-FR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Mise en place du portfolio pour téléchargement en préparation de la semaine du numérique.</a:t>
            </a:r>
          </a:p>
          <a:p>
            <a:endParaRPr lang="fr-FR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Mise en place de la grille d’évaluation qui doit </a:t>
            </a:r>
            <a:r>
              <a:rPr lang="fr-FR" sz="2400" dirty="0" err="1" smtClean="0"/>
              <a:t>etre</a:t>
            </a:r>
            <a:r>
              <a:rPr lang="fr-FR" sz="2400" dirty="0" smtClean="0"/>
              <a:t> renseigné en ligne.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Les PV sont générés de manières automatiques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 smtClean="0"/>
              <a:t>En cas de succès  L’attestation est généré et téléchargée par le responsable de formation</a:t>
            </a:r>
          </a:p>
          <a:p>
            <a:endParaRPr lang="fr-FR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827041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  <p:bldP spid="20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Objectif Majeure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3648" y="2708920"/>
            <a:ext cx="8075240" cy="2476872"/>
          </a:xfrm>
        </p:spPr>
        <p:txBody>
          <a:bodyPr/>
          <a:lstStyle/>
          <a:p>
            <a:r>
              <a:rPr lang="fr-FR" dirty="0" smtClean="0"/>
              <a:t>En résumé le remplacement de l’application FES qui a accompagné la formation des nouveaux enseignants ces dernières années 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DD7-9DAA-48EC-B33B-876201B29A5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58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23528" y="0"/>
            <a:ext cx="789067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25400" h="55880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2800" b="1" dirty="0" smtClean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ndalus" pitchFamily="18" charset="-78"/>
                <a:ea typeface="Microsoft YaHei UI" pitchFamily="34" charset="-122"/>
                <a:cs typeface="Andalus" pitchFamily="18" charset="-78"/>
              </a:rPr>
              <a:t> </a:t>
            </a:r>
            <a:endParaRPr lang="ar-DZ" sz="2800" b="1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latin typeface="Andalus" pitchFamily="18" charset="-78"/>
              <a:ea typeface="Microsoft YaHei UI" pitchFamily="34" charset="-122"/>
              <a:cs typeface="Andalus" pitchFamily="18" charset="-78"/>
            </a:endParaRPr>
          </a:p>
          <a:p>
            <a:pPr algn="ctr"/>
            <a:r>
              <a:rPr lang="fr-FR" sz="2800" b="1" dirty="0" smtClean="0"/>
              <a:t>Ebauche du Modèle Conceptuel de Données </a:t>
            </a:r>
            <a:endParaRPr lang="fr-FR" sz="2800" dirty="0"/>
          </a:p>
        </p:txBody>
      </p:sp>
      <p:sp>
        <p:nvSpPr>
          <p:cNvPr id="20" name="ZoneTexte 19"/>
          <p:cNvSpPr txBox="1"/>
          <p:nvPr/>
        </p:nvSpPr>
        <p:spPr>
          <a:xfrm>
            <a:off x="-422921" y="6140292"/>
            <a:ext cx="8845799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fr-FR" b="1" dirty="0" smtClean="0">
                <a:cs typeface="Arial"/>
              </a:rPr>
              <a:t> </a:t>
            </a: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b="1" dirty="0">
              <a:cs typeface="Arial"/>
            </a:endParaRPr>
          </a:p>
          <a:p>
            <a:pPr algn="r"/>
            <a:endParaRPr lang="fr-FR" b="1" dirty="0" smtClean="0">
              <a:cs typeface="Arial"/>
            </a:endParaRPr>
          </a:p>
          <a:p>
            <a:pPr algn="r"/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539552" y="1268760"/>
            <a:ext cx="87129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 Entité Utilisateur :</a:t>
            </a:r>
          </a:p>
          <a:p>
            <a:r>
              <a:rPr lang="fr-FR" sz="2400" dirty="0" smtClean="0"/>
              <a:t>             - Attributs ( ID, Nom, Prénom, Mail, Mot de passe)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            - Actions ( </a:t>
            </a:r>
            <a:r>
              <a:rPr lang="fr-FR" sz="2400" dirty="0" err="1" smtClean="0"/>
              <a:t>se_connecter</a:t>
            </a:r>
            <a:r>
              <a:rPr lang="fr-FR" sz="2400" dirty="0" smtClean="0"/>
              <a:t>, </a:t>
            </a:r>
            <a:r>
              <a:rPr lang="fr-FR" sz="2400" dirty="0" err="1" smtClean="0"/>
              <a:t>se_deconnecter</a:t>
            </a:r>
            <a:r>
              <a:rPr lang="fr-FR" sz="2400" dirty="0" smtClean="0"/>
              <a:t>, </a:t>
            </a:r>
            <a:r>
              <a:rPr lang="fr-FR" sz="2400" dirty="0" err="1" smtClean="0"/>
              <a:t>modifier_profils</a:t>
            </a:r>
            <a:r>
              <a:rPr lang="fr-FR" sz="24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Admin :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            - </a:t>
            </a:r>
            <a:r>
              <a:rPr lang="fr-FR" sz="2400" dirty="0"/>
              <a:t>Attributs ( </a:t>
            </a:r>
            <a:r>
              <a:rPr lang="fr-FR" sz="2400" dirty="0" err="1" smtClean="0"/>
              <a:t>role</a:t>
            </a:r>
            <a:r>
              <a:rPr lang="fr-FR" sz="2400" dirty="0" smtClean="0"/>
              <a:t>, ……)</a:t>
            </a:r>
            <a:endParaRPr lang="fr-FR" sz="2400" dirty="0"/>
          </a:p>
          <a:p>
            <a:r>
              <a:rPr lang="fr-FR" sz="2400" dirty="0"/>
              <a:t>             - Actions ( </a:t>
            </a:r>
            <a:r>
              <a:rPr lang="fr-FR" sz="2400" dirty="0" err="1" smtClean="0"/>
              <a:t>ajout_utilitateur</a:t>
            </a:r>
            <a:r>
              <a:rPr lang="fr-FR" sz="2400" dirty="0" smtClean="0"/>
              <a:t>, </a:t>
            </a:r>
            <a:r>
              <a:rPr lang="fr-FR" sz="2400" dirty="0" err="1" smtClean="0"/>
              <a:t>ajout_ressources</a:t>
            </a:r>
            <a:r>
              <a:rPr lang="fr-FR" sz="2400" dirty="0" smtClean="0"/>
              <a:t>,   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                                </a:t>
            </a:r>
            <a:r>
              <a:rPr lang="fr-FR" sz="2400" dirty="0" err="1" smtClean="0"/>
              <a:t>modif_parametre</a:t>
            </a:r>
            <a:r>
              <a:rPr lang="fr-FR" sz="2400" dirty="0" smtClean="0"/>
              <a:t>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Coordinateur: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            - </a:t>
            </a:r>
            <a:r>
              <a:rPr lang="fr-FR" sz="2400" dirty="0"/>
              <a:t>Attributs ( </a:t>
            </a:r>
            <a:r>
              <a:rPr lang="fr-FR" sz="2400" dirty="0" err="1"/>
              <a:t>role</a:t>
            </a:r>
            <a:r>
              <a:rPr lang="fr-FR" sz="2400" dirty="0"/>
              <a:t>, </a:t>
            </a:r>
            <a:r>
              <a:rPr lang="fr-FR" sz="2400" dirty="0" err="1" smtClean="0"/>
              <a:t>code_ees</a:t>
            </a:r>
            <a:r>
              <a:rPr lang="fr-FR" sz="2400" dirty="0" smtClean="0"/>
              <a:t>,……)</a:t>
            </a:r>
            <a:endParaRPr lang="fr-FR" sz="2400" dirty="0"/>
          </a:p>
          <a:p>
            <a:r>
              <a:rPr lang="fr-FR" sz="2400" dirty="0"/>
              <a:t>             - Actions ( </a:t>
            </a:r>
            <a:r>
              <a:rPr lang="fr-FR" sz="2400" dirty="0" err="1" smtClean="0"/>
              <a:t>telecharger_doc</a:t>
            </a:r>
            <a:r>
              <a:rPr lang="fr-FR" sz="2400" dirty="0" smtClean="0"/>
              <a:t>, </a:t>
            </a:r>
            <a:r>
              <a:rPr lang="fr-FR" sz="2400" dirty="0" err="1" smtClean="0"/>
              <a:t>déposer_PV</a:t>
            </a:r>
            <a:r>
              <a:rPr lang="fr-FR" sz="2400" dirty="0" smtClean="0"/>
              <a:t>, ..)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  </a:t>
            </a:r>
            <a:r>
              <a:rPr lang="fr-FR" sz="2400" dirty="0" err="1" smtClean="0"/>
              <a:t>Digit_week</a:t>
            </a:r>
            <a:r>
              <a:rPr lang="fr-FR" sz="2400" dirty="0" smtClean="0"/>
              <a:t>                              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            - </a:t>
            </a:r>
            <a:r>
              <a:rPr lang="fr-FR" sz="2400" dirty="0"/>
              <a:t>Attributs ( </a:t>
            </a:r>
            <a:r>
              <a:rPr lang="fr-FR" sz="2400" dirty="0" smtClean="0"/>
              <a:t>date, </a:t>
            </a:r>
            <a:r>
              <a:rPr lang="fr-FR" sz="2400" dirty="0" err="1" smtClean="0"/>
              <a:t>annee_univ</a:t>
            </a:r>
            <a:r>
              <a:rPr lang="fr-FR" sz="2400" dirty="0" smtClean="0"/>
              <a:t>, session……)</a:t>
            </a:r>
            <a:endParaRPr lang="fr-FR" sz="2400" dirty="0"/>
          </a:p>
          <a:p>
            <a:r>
              <a:rPr lang="fr-FR" sz="2400" dirty="0"/>
              <a:t>             - Actions ( </a:t>
            </a:r>
            <a:r>
              <a:rPr lang="fr-FR" sz="2400" dirty="0" err="1" smtClean="0"/>
              <a:t>afficher_session</a:t>
            </a:r>
            <a:r>
              <a:rPr lang="fr-FR" sz="2400" dirty="0" smtClean="0"/>
              <a:t>, </a:t>
            </a:r>
            <a:r>
              <a:rPr lang="fr-FR" sz="2400" dirty="0" err="1" smtClean="0"/>
              <a:t>afficher_données</a:t>
            </a:r>
            <a:r>
              <a:rPr lang="fr-FR" sz="2400" dirty="0" smtClean="0"/>
              <a:t>, </a:t>
            </a:r>
            <a:r>
              <a:rPr lang="fr-FR" sz="2400" dirty="0"/>
              <a:t>..)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fr-F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2400" dirty="0" smtClean="0"/>
              <a:t>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5568851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  <p:bldP spid="20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utilisateurs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400" dirty="0" smtClean="0"/>
              <a:t>Nous avons :</a:t>
            </a:r>
            <a:r>
              <a:rPr lang="fr-FR" sz="2400" dirty="0"/>
              <a:t> </a:t>
            </a:r>
            <a:r>
              <a:rPr lang="fr-FR" sz="2400" dirty="0" smtClean="0"/>
              <a:t>  - admin de la plateforme et </a:t>
            </a:r>
            <a:r>
              <a:rPr lang="fr-FR" sz="2400" dirty="0" err="1" smtClean="0"/>
              <a:t>coorinateur</a:t>
            </a:r>
            <a:endParaRPr lang="fr-FR" sz="2400" dirty="0" smtClean="0"/>
          </a:p>
          <a:p>
            <a:r>
              <a:rPr lang="fr-FR" sz="2400" dirty="0" smtClean="0"/>
              <a:t>On doit avoir la table des EES par </a:t>
            </a:r>
            <a:r>
              <a:rPr lang="fr-FR" sz="2400" dirty="0" err="1" smtClean="0"/>
              <a:t>region</a:t>
            </a:r>
            <a:r>
              <a:rPr lang="fr-FR" sz="2400" dirty="0" smtClean="0"/>
              <a:t> et statut (</a:t>
            </a:r>
            <a:r>
              <a:rPr lang="fr-FR" sz="2400" dirty="0" err="1" smtClean="0"/>
              <a:t>ecole</a:t>
            </a:r>
            <a:r>
              <a:rPr lang="fr-FR" sz="2400" dirty="0" smtClean="0"/>
              <a:t>, </a:t>
            </a:r>
            <a:r>
              <a:rPr lang="fr-FR" sz="2400" dirty="0" err="1" smtClean="0"/>
              <a:t>univ</a:t>
            </a:r>
            <a:r>
              <a:rPr lang="fr-FR" sz="2400" dirty="0" smtClean="0"/>
              <a:t>, ou autres)</a:t>
            </a:r>
          </a:p>
          <a:p>
            <a:r>
              <a:rPr lang="fr-FR" sz="2400" dirty="0" smtClean="0"/>
              <a:t>L ’admin introduit les dates des sessions de formations</a:t>
            </a:r>
          </a:p>
          <a:p>
            <a:r>
              <a:rPr lang="fr-FR" sz="2400" dirty="0" smtClean="0"/>
              <a:t>Les comptes </a:t>
            </a:r>
            <a:r>
              <a:rPr lang="fr-FR" sz="2400" dirty="0" smtClean="0"/>
              <a:t>coordinateurs </a:t>
            </a:r>
            <a:r>
              <a:rPr lang="fr-FR" sz="2400" dirty="0" smtClean="0"/>
              <a:t>sont crées par l’admin</a:t>
            </a:r>
          </a:p>
          <a:p>
            <a:r>
              <a:rPr lang="fr-FR" sz="2400" dirty="0" smtClean="0"/>
              <a:t>Les </a:t>
            </a:r>
            <a:r>
              <a:rPr lang="fr-FR" sz="2400" dirty="0" smtClean="0"/>
              <a:t>coordinateurs </a:t>
            </a:r>
            <a:r>
              <a:rPr lang="fr-FR" sz="2400" dirty="0" err="1" smtClean="0"/>
              <a:t>introuisent</a:t>
            </a:r>
            <a:r>
              <a:rPr lang="fr-FR" sz="2400" dirty="0" smtClean="0"/>
              <a:t> les </a:t>
            </a:r>
            <a:r>
              <a:rPr lang="fr-FR" sz="2400" dirty="0" smtClean="0"/>
              <a:t>stagiaires </a:t>
            </a:r>
            <a:r>
              <a:rPr lang="fr-FR" sz="2400" dirty="0" smtClean="0"/>
              <a:t>(fiches informations et  profils) les inscrivent aux sessions de formations.</a:t>
            </a:r>
          </a:p>
          <a:p>
            <a:r>
              <a:rPr lang="fr-FR" sz="2400" dirty="0" smtClean="0"/>
              <a:t>  l’admin crée aussi les comptes des experts et affecte les stagiaires aux experts.</a:t>
            </a:r>
          </a:p>
          <a:p>
            <a:r>
              <a:rPr lang="fr-FR" sz="2400" dirty="0" smtClean="0"/>
              <a:t>Chaque expert introduit la moyenne des </a:t>
            </a:r>
            <a:r>
              <a:rPr lang="fr-FR" sz="2400" dirty="0" err="1" smtClean="0"/>
              <a:t>evaluations</a:t>
            </a:r>
            <a:r>
              <a:rPr lang="fr-FR" sz="2400" dirty="0" smtClean="0"/>
              <a:t> continues.</a:t>
            </a:r>
          </a:p>
          <a:p>
            <a:r>
              <a:rPr lang="fr-FR" sz="2400" dirty="0" smtClean="0"/>
              <a:t>L’admin introduit en fin de session la date de la semaine du numérique</a:t>
            </a:r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/>
          </a:p>
          <a:p>
            <a:endParaRPr lang="fr-FR" sz="2400" dirty="0" smtClean="0"/>
          </a:p>
          <a:p>
            <a:endParaRPr lang="fr-FR" sz="2400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DD7-9DAA-48EC-B33B-876201B29A53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266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coordinateurs au niveau de chaque EES </a:t>
            </a:r>
            <a:r>
              <a:rPr lang="fr-FR" dirty="0" err="1" smtClean="0"/>
              <a:t>introuisent</a:t>
            </a:r>
            <a:r>
              <a:rPr lang="fr-FR" dirty="0" smtClean="0"/>
              <a:t> les </a:t>
            </a:r>
            <a:r>
              <a:rPr lang="fr-FR" dirty="0" err="1" smtClean="0"/>
              <a:t>resultats</a:t>
            </a:r>
            <a:r>
              <a:rPr lang="fr-FR" dirty="0" smtClean="0"/>
              <a:t> selon les rubriques .</a:t>
            </a:r>
          </a:p>
          <a:p>
            <a:r>
              <a:rPr lang="fr-FR" dirty="0" smtClean="0"/>
              <a:t>Un calcul de la moyenne est établi par la plateforme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pv</a:t>
            </a:r>
            <a:r>
              <a:rPr lang="fr-FR" dirty="0" smtClean="0"/>
              <a:t> est généré par le </a:t>
            </a:r>
            <a:r>
              <a:rPr lang="fr-FR" dirty="0" err="1" smtClean="0"/>
              <a:t>systsème</a:t>
            </a:r>
            <a:endParaRPr lang="fr-FR" dirty="0" smtClean="0"/>
          </a:p>
          <a:p>
            <a:r>
              <a:rPr lang="fr-FR" dirty="0" smtClean="0"/>
              <a:t>L’</a:t>
            </a:r>
            <a:r>
              <a:rPr lang="fr-FR" dirty="0" err="1" smtClean="0"/>
              <a:t>attesation</a:t>
            </a:r>
            <a:r>
              <a:rPr lang="fr-FR" dirty="0" smtClean="0"/>
              <a:t> </a:t>
            </a:r>
            <a:r>
              <a:rPr lang="fr-FR" dirty="0" smtClean="0"/>
              <a:t>est </a:t>
            </a:r>
            <a:r>
              <a:rPr lang="fr-FR" dirty="0" smtClean="0"/>
              <a:t>également générée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DD7-9DAA-48EC-B33B-876201B29A5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28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78023"/>
            <a:ext cx="8075240" cy="418058"/>
          </a:xfrm>
        </p:spPr>
        <p:txBody>
          <a:bodyPr>
            <a:normAutofit fontScale="90000"/>
          </a:bodyPr>
          <a:lstStyle/>
          <a:p>
            <a:r>
              <a:rPr lang="fr-FR" sz="2400" dirty="0" smtClean="0"/>
              <a:t>Le </a:t>
            </a:r>
            <a:r>
              <a:rPr lang="fr-FR" sz="2400" dirty="0" err="1" smtClean="0"/>
              <a:t>Modele</a:t>
            </a:r>
            <a:r>
              <a:rPr lang="fr-FR" sz="2400" dirty="0" smtClean="0"/>
              <a:t> Conceptuel</a:t>
            </a:r>
            <a:endParaRPr lang="fr-FR" sz="2400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04" y="496081"/>
            <a:ext cx="8568952" cy="624071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3DD7-9DAA-48EC-B33B-876201B29A53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5635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</TotalTime>
  <Words>412</Words>
  <Application>Microsoft Office PowerPoint</Application>
  <PresentationFormat>Affichage à l'écran (4:3)</PresentationFormat>
  <Paragraphs>140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22" baseType="lpstr">
      <vt:lpstr>Microsoft YaHei UI</vt:lpstr>
      <vt:lpstr>ae_AlMohanad Bold</vt:lpstr>
      <vt:lpstr>Andalus</vt:lpstr>
      <vt:lpstr>Arial</vt:lpstr>
      <vt:lpstr>Calibri</vt:lpstr>
      <vt:lpstr>Colonna MT</vt:lpstr>
      <vt:lpstr>DecoType Naskh Extensions</vt:lpstr>
      <vt:lpstr>DecoType Naskh Variants</vt:lpstr>
      <vt:lpstr>Pristina</vt:lpstr>
      <vt:lpstr>Tahoma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Objectif Majeure</vt:lpstr>
      <vt:lpstr>Présentation PowerPoint</vt:lpstr>
      <vt:lpstr>Les utilisateurs </vt:lpstr>
      <vt:lpstr>Présentation PowerPoint</vt:lpstr>
      <vt:lpstr>Le Modele Conceptuel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LABO-01</cp:lastModifiedBy>
  <cp:revision>541</cp:revision>
  <cp:lastPrinted>2019-04-24T09:30:43Z</cp:lastPrinted>
  <dcterms:created xsi:type="dcterms:W3CDTF">2018-09-17T09:23:40Z</dcterms:created>
  <dcterms:modified xsi:type="dcterms:W3CDTF">2023-07-07T19:25:26Z</dcterms:modified>
</cp:coreProperties>
</file>