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306" r:id="rId5"/>
    <p:sldId id="308" r:id="rId6"/>
    <p:sldId id="307" r:id="rId7"/>
    <p:sldId id="304" r:id="rId8"/>
    <p:sldId id="309" r:id="rId9"/>
    <p:sldId id="277" r:id="rId10"/>
    <p:sldId id="310" r:id="rId11"/>
    <p:sldId id="311" r:id="rId12"/>
    <p:sldId id="312" r:id="rId13"/>
    <p:sldId id="313" r:id="rId14"/>
    <p:sldId id="314" r:id="rId15"/>
    <p:sldId id="315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1A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1" name="Shape 11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524000" y="1322961"/>
            <a:ext cx="9144000" cy="2187002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30000"/>
              </a:lnSpc>
              <a:defRPr sz="6000" b="0"/>
            </a:lvl1pPr>
          </a:lstStyle>
          <a:p>
            <a:r>
              <a:t>Текст заголовка</a:t>
            </a:r>
          </a:p>
        </p:txBody>
      </p:sp>
      <p:sp>
        <p:nvSpPr>
          <p:cNvPr id="1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algn="ctr">
              <a:defRPr sz="2400"/>
            </a:lvl1pPr>
            <a:lvl2pPr marL="228600" indent="304800" algn="ctr">
              <a:buSzTx/>
              <a:buNone/>
              <a:defRPr sz="2400"/>
            </a:lvl2pPr>
            <a:lvl3pPr marL="228600" indent="787400" algn="ctr">
              <a:buSzTx/>
              <a:buNone/>
              <a:defRPr sz="2400"/>
            </a:lvl3pPr>
            <a:lvl4pPr marL="228600" indent="1257300" algn="ctr">
              <a:buSzTx/>
              <a:buNone/>
              <a:defRPr sz="2400"/>
            </a:lvl4pPr>
            <a:lvl5pPr marL="228600" indent="1714500" algn="ctr">
              <a:buSzTx/>
              <a:buNone/>
              <a:defRPr sz="2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838200" y="551542"/>
            <a:ext cx="10515600" cy="555897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 marL="971550" indent="-400050">
              <a:defRPr>
                <a:solidFill>
                  <a:srgbClr val="000000"/>
                </a:solidFill>
              </a:defRPr>
            </a:lvl2pPr>
            <a:lvl3pPr marL="1508760" indent="-480060"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5699" tIns="45699" rIns="45699" bIns="45699"/>
          <a:lstStyle/>
          <a:p>
            <a:r>
              <a:t>Текст заголовка</a:t>
            </a:r>
          </a:p>
        </p:txBody>
      </p:sp>
      <p:sp>
        <p:nvSpPr>
          <p:cNvPr id="103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45699" tIns="45699" rIns="45699" bIns="45699"/>
          <a:lstStyle>
            <a:lvl1pPr marL="0" indent="228600"/>
            <a:lvl3pPr marL="1513838" indent="-497838"/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163386" y="6340813"/>
            <a:ext cx="380829" cy="396199"/>
          </a:xfrm>
          <a:prstGeom prst="rect">
            <a:avLst/>
          </a:prstGeom>
        </p:spPr>
        <p:txBody>
          <a:bodyPr lIns="45699" tIns="45699" rIns="45699" bIns="45699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1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1850" y="3750945"/>
            <a:ext cx="9843135" cy="811531"/>
          </a:xfrm>
          <a:prstGeom prst="rect">
            <a:avLst/>
          </a:prstGeom>
        </p:spPr>
        <p:txBody>
          <a:bodyPr anchor="b"/>
          <a:lstStyle>
            <a:lvl1pPr>
              <a:defRPr sz="6000" b="0"/>
            </a:lvl1pPr>
          </a:lstStyle>
          <a:p>
            <a:r>
              <a:t>Текст заголовка</a:t>
            </a:r>
          </a:p>
        </p:txBody>
      </p:sp>
      <p:sp>
        <p:nvSpPr>
          <p:cNvPr id="3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610027"/>
            <a:ext cx="7321550" cy="647556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7F7F7F"/>
                </a:solidFill>
              </a:defRPr>
            </a:lvl1pPr>
            <a:lvl2pPr marL="228600" indent="457200">
              <a:buSzTx/>
              <a:buNone/>
              <a:defRPr sz="2400">
                <a:solidFill>
                  <a:srgbClr val="7F7F7F"/>
                </a:solidFill>
              </a:defRPr>
            </a:lvl2pPr>
            <a:lvl3pPr marL="228600" indent="914400">
              <a:buSzTx/>
              <a:buNone/>
              <a:defRPr sz="2400">
                <a:solidFill>
                  <a:srgbClr val="7F7F7F"/>
                </a:solidFill>
              </a:defRPr>
            </a:lvl3pPr>
            <a:lvl4pPr marL="228600" indent="1371600">
              <a:buSzTx/>
              <a:buNone/>
              <a:defRPr sz="2400">
                <a:solidFill>
                  <a:srgbClr val="7F7F7F"/>
                </a:solidFill>
              </a:defRPr>
            </a:lvl4pPr>
            <a:lvl5pPr marL="228600" indent="1828800">
              <a:buSzTx/>
              <a:buNone/>
              <a:defRPr sz="2400">
                <a:solidFill>
                  <a:srgbClr val="7F7F7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t>Текст заголовка</a:t>
            </a:r>
          </a:p>
        </p:txBody>
      </p:sp>
      <p:sp>
        <p:nvSpPr>
          <p:cNvPr id="39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6477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</a:lvl1pPr>
            <a:lvl2pPr>
              <a:lnSpc>
                <a:spcPct val="150000"/>
              </a:lnSpc>
            </a:lvl2pPr>
            <a:lvl3pPr>
              <a:lnSpc>
                <a:spcPct val="150000"/>
              </a:lnSpc>
            </a:lvl3pPr>
            <a:lvl4pPr>
              <a:lnSpc>
                <a:spcPct val="150000"/>
              </a:lnSpc>
            </a:lvl4pPr>
            <a:lvl5pPr>
              <a:lnSpc>
                <a:spcPct val="150000"/>
              </a:lnSpc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0" name="Google Shape;36;p5"/>
          <p:cNvSpPr txBox="1">
            <a:spLocks noGrp="1"/>
          </p:cNvSpPr>
          <p:nvPr>
            <p:ph type="body" sz="half" idx="21"/>
          </p:nvPr>
        </p:nvSpPr>
        <p:spPr>
          <a:xfrm>
            <a:off x="59817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endParaRPr/>
          </a:p>
        </p:txBody>
      </p:sp>
      <p:sp>
        <p:nvSpPr>
          <p:cNvPr id="4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t>Текст заголовка</a:t>
            </a:r>
          </a:p>
        </p:txBody>
      </p:sp>
      <p:sp>
        <p:nvSpPr>
          <p:cNvPr id="49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744960"/>
            <a:ext cx="5157789" cy="823913"/>
          </a:xfrm>
          <a:prstGeom prst="rect">
            <a:avLst/>
          </a:prstGeom>
        </p:spPr>
        <p:txBody>
          <a:bodyPr anchor="b"/>
          <a:lstStyle>
            <a:lvl1pPr>
              <a:defRPr sz="2400" b="1">
                <a:solidFill>
                  <a:srgbClr val="000000"/>
                </a:solidFill>
              </a:defRPr>
            </a:lvl1pPr>
            <a:lvl2pPr marL="228600" indent="457200">
              <a:buSzTx/>
              <a:buNone/>
              <a:defRPr sz="2400" b="1">
                <a:solidFill>
                  <a:srgbClr val="000000"/>
                </a:solidFill>
              </a:defRPr>
            </a:lvl2pPr>
            <a:lvl3pPr marL="228600" indent="914400">
              <a:buSzTx/>
              <a:buNone/>
              <a:defRPr sz="2400" b="1">
                <a:solidFill>
                  <a:srgbClr val="000000"/>
                </a:solidFill>
              </a:defRPr>
            </a:lvl3pPr>
            <a:lvl4pPr marL="228600" indent="1371600">
              <a:buSzTx/>
              <a:buNone/>
              <a:defRPr sz="2400" b="1">
                <a:solidFill>
                  <a:srgbClr val="000000"/>
                </a:solidFill>
              </a:defRPr>
            </a:lvl4pPr>
            <a:lvl5pPr marL="228600" indent="1828800">
              <a:buSzTx/>
              <a:buNone/>
              <a:defRPr sz="2400" b="1">
                <a:solidFill>
                  <a:srgbClr val="000000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0" name="Google Shape;43;p6"/>
          <p:cNvSpPr txBox="1">
            <a:spLocks noGrp="1"/>
          </p:cNvSpPr>
          <p:nvPr>
            <p:ph type="body" sz="half" idx="21"/>
          </p:nvPr>
        </p:nvSpPr>
        <p:spPr>
          <a:xfrm>
            <a:off x="839787" y="2615608"/>
            <a:ext cx="5157788" cy="3574055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" name="Google Shape;44;p6"/>
          <p:cNvSpPr txBox="1">
            <a:spLocks noGrp="1"/>
          </p:cNvSpPr>
          <p:nvPr>
            <p:ph type="body" sz="quarter" idx="22"/>
          </p:nvPr>
        </p:nvSpPr>
        <p:spPr>
          <a:xfrm>
            <a:off x="6172200" y="1744960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>
              <a:defRPr sz="24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" name="Google Shape;45;p6"/>
          <p:cNvSpPr txBox="1">
            <a:spLocks noGrp="1"/>
          </p:cNvSpPr>
          <p:nvPr>
            <p:ph type="body" sz="half" idx="23"/>
          </p:nvPr>
        </p:nvSpPr>
        <p:spPr>
          <a:xfrm>
            <a:off x="6172200" y="2615608"/>
            <a:ext cx="5183188" cy="3574055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8200" y="2766218"/>
            <a:ext cx="10515600" cy="1325564"/>
          </a:xfrm>
          <a:prstGeom prst="rect">
            <a:avLst/>
          </a:prstGeom>
        </p:spPr>
        <p:txBody>
          <a:bodyPr/>
          <a:lstStyle>
            <a:lvl1pPr algn="ctr">
              <a:defRPr b="0"/>
            </a:lvl1pPr>
          </a:lstStyle>
          <a:p>
            <a:r>
              <a:t>Текст заголовка</a:t>
            </a:r>
          </a:p>
        </p:txBody>
      </p:sp>
      <p:sp>
        <p:nvSpPr>
          <p:cNvPr id="6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46747" y="127000"/>
            <a:ext cx="4165201" cy="1600200"/>
          </a:xfrm>
          <a:prstGeom prst="rect">
            <a:avLst/>
          </a:prstGeom>
        </p:spPr>
        <p:txBody>
          <a:bodyPr/>
          <a:lstStyle>
            <a:lvl1pPr>
              <a:defRPr sz="3200" b="0"/>
            </a:lvl1pPr>
          </a:lstStyle>
          <a:p>
            <a:r>
              <a:t>Текст заголовка</a:t>
            </a:r>
          </a:p>
        </p:txBody>
      </p:sp>
      <p:sp>
        <p:nvSpPr>
          <p:cNvPr id="76" name="Google Shape;60;p9"/>
          <p:cNvSpPr>
            <a:spLocks noGrp="1"/>
          </p:cNvSpPr>
          <p:nvPr>
            <p:ph type="pic" sz="half" idx="21"/>
          </p:nvPr>
        </p:nvSpPr>
        <p:spPr>
          <a:xfrm>
            <a:off x="5183999" y="766353"/>
            <a:ext cx="5817376" cy="50944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7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651826" y="2057400"/>
            <a:ext cx="4165202" cy="3811588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>
                <a:solidFill>
                  <a:srgbClr val="000000"/>
                </a:solidFill>
              </a:defRPr>
            </a:lvl1pPr>
            <a:lvl2pPr marL="228600" indent="457200">
              <a:lnSpc>
                <a:spcPct val="150000"/>
              </a:lnSpc>
              <a:buSzTx/>
              <a:buNone/>
              <a:defRPr sz="1600">
                <a:solidFill>
                  <a:srgbClr val="000000"/>
                </a:solidFill>
              </a:defRPr>
            </a:lvl2pPr>
            <a:lvl3pPr marL="228600" indent="914400">
              <a:lnSpc>
                <a:spcPct val="150000"/>
              </a:lnSpc>
              <a:buSzTx/>
              <a:buNone/>
              <a:defRPr sz="1600">
                <a:solidFill>
                  <a:srgbClr val="000000"/>
                </a:solidFill>
              </a:defRPr>
            </a:lvl3pPr>
            <a:lvl4pPr marL="228600" indent="1371600">
              <a:lnSpc>
                <a:spcPct val="150000"/>
              </a:lnSpc>
              <a:buSzTx/>
              <a:buNone/>
              <a:defRPr sz="1600">
                <a:solidFill>
                  <a:srgbClr val="000000"/>
                </a:solidFill>
              </a:defRPr>
            </a:lvl4pPr>
            <a:lvl5pPr marL="228600" indent="1828800">
              <a:lnSpc>
                <a:spcPct val="150000"/>
              </a:lnSpc>
              <a:buSzTx/>
              <a:buNone/>
              <a:defRPr sz="1600">
                <a:solidFill>
                  <a:srgbClr val="000000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Текст заголовка"/>
          <p:cNvSpPr txBox="1">
            <a:spLocks noGrp="1"/>
          </p:cNvSpPr>
          <p:nvPr>
            <p:ph type="title"/>
          </p:nvPr>
        </p:nvSpPr>
        <p:spPr>
          <a:xfrm rot="5400000">
            <a:off x="7683223" y="2506385"/>
            <a:ext cx="5811839" cy="1529317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t>Текст заголовка</a:t>
            </a:r>
          </a:p>
        </p:txBody>
      </p:sp>
      <p:sp>
        <p:nvSpPr>
          <p:cNvPr id="86" name="Уровень текста 1…"/>
          <p:cNvSpPr txBox="1">
            <a:spLocks noGrp="1"/>
          </p:cNvSpPr>
          <p:nvPr>
            <p:ph type="body" idx="1"/>
          </p:nvPr>
        </p:nvSpPr>
        <p:spPr>
          <a:xfrm rot="5400000">
            <a:off x="2372260" y="-1168936"/>
            <a:ext cx="5811838" cy="887995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 marL="971550" indent="-400050">
              <a:defRPr>
                <a:solidFill>
                  <a:srgbClr val="000000"/>
                </a:solidFill>
              </a:defRPr>
            </a:lvl2pPr>
            <a:lvl3pPr marL="1508760" indent="-480060"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163384" y="6340812"/>
            <a:ext cx="380832" cy="3962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normAutofit/>
          </a:bodyPr>
          <a:lstStyle>
            <a:lvl1pPr algn="ctr">
              <a:lnSpc>
                <a:spcPct val="130000"/>
              </a:lnSpc>
              <a:defRPr sz="2000">
                <a:solidFill>
                  <a:srgbClr val="0B1A43"/>
                </a:solidFill>
                <a:latin typeface="Inter Regular"/>
                <a:ea typeface="Inter Regular"/>
                <a:cs typeface="Inter Regular"/>
                <a:sym typeface="Inter 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hf hdr="0" ftr="0" dt="0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228600" marR="0" indent="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3F3F3F"/>
          </a:solidFill>
          <a:uFillTx/>
          <a:latin typeface="Calibri"/>
          <a:ea typeface="Calibri"/>
          <a:cs typeface="Calibri"/>
          <a:sym typeface="Calibri"/>
        </a:defRPr>
      </a:lvl1pPr>
      <a:lvl2pPr marL="977900" marR="0" indent="-4445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ts val="2800"/>
        <a:buFontTx/>
        <a:buChar char="•"/>
        <a:tabLst/>
        <a:defRPr sz="2800" b="0" i="0" u="none" strike="noStrike" cap="none" spc="0" baseline="0">
          <a:solidFill>
            <a:srgbClr val="3F3F3F"/>
          </a:solidFill>
          <a:uFillTx/>
          <a:latin typeface="Calibri"/>
          <a:ea typeface="Calibri"/>
          <a:cs typeface="Calibri"/>
          <a:sym typeface="Calibri"/>
        </a:defRPr>
      </a:lvl2pPr>
      <a:lvl3pPr marL="1513839" marR="0" indent="-4978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ts val="2800"/>
        <a:buFontTx/>
        <a:buChar char="•"/>
        <a:tabLst/>
        <a:defRPr sz="2800" b="0" i="0" u="none" strike="noStrike" cap="none" spc="0" baseline="0">
          <a:solidFill>
            <a:srgbClr val="3F3F3F"/>
          </a:solidFill>
          <a:uFillTx/>
          <a:latin typeface="Calibri"/>
          <a:ea typeface="Calibri"/>
          <a:cs typeface="Calibri"/>
          <a:sym typeface="Calibri"/>
        </a:defRPr>
      </a:lvl3pPr>
      <a:lvl4pPr marL="20193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ts val="2800"/>
        <a:buFontTx/>
        <a:buChar char="•"/>
        <a:tabLst/>
        <a:defRPr sz="2800" b="0" i="0" u="none" strike="noStrike" cap="none" spc="0" baseline="0">
          <a:solidFill>
            <a:srgbClr val="3F3F3F"/>
          </a:solidFill>
          <a:uFillTx/>
          <a:latin typeface="Calibri"/>
          <a:ea typeface="Calibri"/>
          <a:cs typeface="Calibri"/>
          <a:sym typeface="Calibri"/>
        </a:defRPr>
      </a:lvl4pPr>
      <a:lvl5pPr marL="24765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ts val="2800"/>
        <a:buFontTx/>
        <a:buChar char="•"/>
        <a:tabLst/>
        <a:defRPr sz="2800" b="0" i="0" u="none" strike="noStrike" cap="none" spc="0" baseline="0">
          <a:solidFill>
            <a:srgbClr val="3F3F3F"/>
          </a:solidFill>
          <a:uFillTx/>
          <a:latin typeface="Calibri"/>
          <a:ea typeface="Calibri"/>
          <a:cs typeface="Calibri"/>
          <a:sym typeface="Calibri"/>
        </a:defRPr>
      </a:lvl5pPr>
      <a:lvl6pPr marL="29337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ts val="2800"/>
        <a:buFontTx/>
        <a:buChar char="•"/>
        <a:tabLst/>
        <a:defRPr sz="2800" b="0" i="0" u="none" strike="noStrike" cap="none" spc="0" baseline="0">
          <a:solidFill>
            <a:srgbClr val="3F3F3F"/>
          </a:solidFill>
          <a:uFillTx/>
          <a:latin typeface="Calibri"/>
          <a:ea typeface="Calibri"/>
          <a:cs typeface="Calibri"/>
          <a:sym typeface="Calibri"/>
        </a:defRPr>
      </a:lvl6pPr>
      <a:lvl7pPr marL="33909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ts val="2800"/>
        <a:buFontTx/>
        <a:buChar char="•"/>
        <a:tabLst/>
        <a:defRPr sz="2800" b="0" i="0" u="none" strike="noStrike" cap="none" spc="0" baseline="0">
          <a:solidFill>
            <a:srgbClr val="3F3F3F"/>
          </a:solidFill>
          <a:uFillTx/>
          <a:latin typeface="Calibri"/>
          <a:ea typeface="Calibri"/>
          <a:cs typeface="Calibri"/>
          <a:sym typeface="Calibri"/>
        </a:defRPr>
      </a:lvl7pPr>
      <a:lvl8pPr marL="38481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ts val="2800"/>
        <a:buFontTx/>
        <a:buChar char="•"/>
        <a:tabLst/>
        <a:defRPr sz="2800" b="0" i="0" u="none" strike="noStrike" cap="none" spc="0" baseline="0">
          <a:solidFill>
            <a:srgbClr val="3F3F3F"/>
          </a:solidFill>
          <a:uFillTx/>
          <a:latin typeface="Calibri"/>
          <a:ea typeface="Calibri"/>
          <a:cs typeface="Calibri"/>
          <a:sym typeface="Calibri"/>
        </a:defRPr>
      </a:lvl8pPr>
      <a:lvl9pPr marL="43053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ts val="2800"/>
        <a:buFontTx/>
        <a:buChar char="•"/>
        <a:tabLst/>
        <a:defRPr sz="2800" b="0" i="0" u="none" strike="noStrike" cap="none" spc="0" baseline="0">
          <a:solidFill>
            <a:srgbClr val="3F3F3F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ctr" defTabSz="914400" rtl="0" latinLnBrk="0">
        <a:lnSpc>
          <a:spcPct val="13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r Regular"/>
        </a:defRPr>
      </a:lvl1pPr>
      <a:lvl2pPr marL="0" marR="0" indent="0" algn="ctr" defTabSz="914400" rtl="0" latinLnBrk="0">
        <a:lnSpc>
          <a:spcPct val="13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r Regular"/>
        </a:defRPr>
      </a:lvl2pPr>
      <a:lvl3pPr marL="0" marR="0" indent="0" algn="ctr" defTabSz="914400" rtl="0" latinLnBrk="0">
        <a:lnSpc>
          <a:spcPct val="13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r Regular"/>
        </a:defRPr>
      </a:lvl3pPr>
      <a:lvl4pPr marL="0" marR="0" indent="0" algn="ctr" defTabSz="914400" rtl="0" latinLnBrk="0">
        <a:lnSpc>
          <a:spcPct val="13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r Regular"/>
        </a:defRPr>
      </a:lvl4pPr>
      <a:lvl5pPr marL="0" marR="0" indent="0" algn="ctr" defTabSz="914400" rtl="0" latinLnBrk="0">
        <a:lnSpc>
          <a:spcPct val="13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r Regular"/>
        </a:defRPr>
      </a:lvl5pPr>
      <a:lvl6pPr marL="0" marR="0" indent="0" algn="ctr" defTabSz="914400" rtl="0" latinLnBrk="0">
        <a:lnSpc>
          <a:spcPct val="13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r Regular"/>
        </a:defRPr>
      </a:lvl6pPr>
      <a:lvl7pPr marL="0" marR="0" indent="0" algn="ctr" defTabSz="914400" rtl="0" latinLnBrk="0">
        <a:lnSpc>
          <a:spcPct val="13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r Regular"/>
        </a:defRPr>
      </a:lvl7pPr>
      <a:lvl8pPr marL="0" marR="0" indent="0" algn="ctr" defTabSz="914400" rtl="0" latinLnBrk="0">
        <a:lnSpc>
          <a:spcPct val="13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r Regular"/>
        </a:defRPr>
      </a:lvl8pPr>
      <a:lvl9pPr marL="0" marR="0" indent="0" algn="ctr" defTabSz="914400" rtl="0" latinLnBrk="0">
        <a:lnSpc>
          <a:spcPct val="13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r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80;p12" descr="Google Shape;80;p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9175" y="4214495"/>
            <a:ext cx="3552825" cy="1981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Google Shape;81;p12" descr="Google Shape;81;p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5943" y="5133975"/>
            <a:ext cx="2419352" cy="15716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Google Shape;82;p12" descr="Google Shape;82;p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8920" y="4498340"/>
            <a:ext cx="2867027" cy="18764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Google Shape;83;p12" descr="Google Shape;83;p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2140" y="4793615"/>
            <a:ext cx="2419352" cy="15811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Google Shape;84;p12" descr="Google Shape;84;p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5325" y="4498340"/>
            <a:ext cx="571500" cy="22193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Google Shape;85;p12" descr="Google Shape;85;p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0220" y="4498340"/>
            <a:ext cx="2228852" cy="18764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Google Shape;86;p12" descr="Google Shape;86;p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9245" y="6287134"/>
            <a:ext cx="180977" cy="190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Google Shape;87;p12" descr="Google Shape;87;p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74834" y="4387850"/>
            <a:ext cx="171452" cy="171450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Google Shape;88;p12"/>
          <p:cNvSpPr txBox="1">
            <a:spLocks noGrp="1"/>
          </p:cNvSpPr>
          <p:nvPr>
            <p:ph type="title"/>
          </p:nvPr>
        </p:nvSpPr>
        <p:spPr>
          <a:xfrm>
            <a:off x="1763395" y="1759585"/>
            <a:ext cx="3265800" cy="860402"/>
          </a:xfrm>
          <a:prstGeom prst="rect">
            <a:avLst/>
          </a:prstGeom>
        </p:spPr>
        <p:txBody>
          <a:bodyPr anchor="b"/>
          <a:lstStyle>
            <a:lvl1pPr>
              <a:lnSpc>
                <a:spcPct val="130000"/>
              </a:lnSpc>
              <a:defRPr sz="2400" b="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ru-RU" dirty="0"/>
              <a:t>Занятие</a:t>
            </a:r>
            <a:r>
              <a:rPr dirty="0"/>
              <a:t> №</a:t>
            </a:r>
            <a:r>
              <a:rPr lang="en-US" dirty="0"/>
              <a:t>1</a:t>
            </a:r>
            <a:r>
              <a:rPr lang="ru-RU" dirty="0"/>
              <a:t>5</a:t>
            </a:r>
            <a:endParaRPr dirty="0"/>
          </a:p>
        </p:txBody>
      </p:sp>
      <p:sp>
        <p:nvSpPr>
          <p:cNvPr id="122" name="Google Shape;89;p12"/>
          <p:cNvSpPr txBox="1"/>
          <p:nvPr/>
        </p:nvSpPr>
        <p:spPr>
          <a:xfrm>
            <a:off x="1813924" y="2677554"/>
            <a:ext cx="8564152" cy="952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b">
            <a:spAutoFit/>
          </a:bodyPr>
          <a:lstStyle>
            <a:lvl1pPr>
              <a:lnSpc>
                <a:spcPct val="130000"/>
              </a:lnSpc>
              <a:defRPr sz="4800"/>
            </a:lvl1pPr>
          </a:lstStyle>
          <a:p>
            <a:r>
              <a:rPr lang="ru-RU" dirty="0"/>
              <a:t>Защита выводов</a:t>
            </a:r>
            <a:endParaRPr dirty="0"/>
          </a:p>
        </p:txBody>
      </p:sp>
      <p:pic>
        <p:nvPicPr>
          <p:cNvPr id="123" name="Google Shape;90;p12" descr="Google Shape;90;p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12075" y="1459230"/>
            <a:ext cx="2705100" cy="643257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4B9E079-6BB6-40A2-9BEA-37FED138653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>
            <a:normAutofit fontScale="92500" lnSpcReduction="20000"/>
          </a:bodyPr>
          <a:lstStyle/>
          <a:p>
            <a:fld id="{86CB4B4D-7CA3-9044-876B-883B54F8677D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228;p12"/>
          <p:cNvSpPr txBox="1"/>
          <p:nvPr/>
        </p:nvSpPr>
        <p:spPr>
          <a:xfrm>
            <a:off x="1098554" y="321975"/>
            <a:ext cx="10019656" cy="679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500">
                <a:solidFill>
                  <a:srgbClr val="0B1A43"/>
                </a:solidFill>
              </a:defRPr>
            </a:lvl1pPr>
          </a:lstStyle>
          <a:p>
            <a:r>
              <a:rPr lang="ru-RU" dirty="0"/>
              <a:t>Защита выводов</a:t>
            </a:r>
            <a:endParaRPr dirty="0"/>
          </a:p>
        </p:txBody>
      </p:sp>
      <p:sp>
        <p:nvSpPr>
          <p:cNvPr id="172" name="Google Shape;230;p12"/>
          <p:cNvSpPr/>
          <p:nvPr/>
        </p:nvSpPr>
        <p:spPr>
          <a:xfrm>
            <a:off x="1040446" y="923988"/>
            <a:ext cx="10111108" cy="688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5" extrusionOk="0">
                <a:moveTo>
                  <a:pt x="0" y="5945"/>
                </a:moveTo>
                <a:cubicBezTo>
                  <a:pt x="0" y="2655"/>
                  <a:pt x="182" y="0"/>
                  <a:pt x="407" y="0"/>
                </a:cubicBezTo>
                <a:lnTo>
                  <a:pt x="21193" y="0"/>
                </a:lnTo>
                <a:cubicBezTo>
                  <a:pt x="21418" y="0"/>
                  <a:pt x="21600" y="2655"/>
                  <a:pt x="21600" y="5945"/>
                </a:cubicBezTo>
                <a:lnTo>
                  <a:pt x="21600" y="15457"/>
                </a:lnTo>
                <a:cubicBezTo>
                  <a:pt x="21600" y="18746"/>
                  <a:pt x="21596" y="21362"/>
                  <a:pt x="21567" y="21422"/>
                </a:cubicBezTo>
                <a:lnTo>
                  <a:pt x="14" y="21481"/>
                </a:lnTo>
                <a:cubicBezTo>
                  <a:pt x="5" y="21600"/>
                  <a:pt x="0" y="18746"/>
                  <a:pt x="0" y="15457"/>
                </a:cubicBezTo>
                <a:lnTo>
                  <a:pt x="0" y="5945"/>
                </a:lnTo>
                <a:close/>
              </a:path>
            </a:pathLst>
          </a:custGeom>
          <a:solidFill>
            <a:srgbClr val="0CA8E6">
              <a:alpha val="14901"/>
            </a:srgbClr>
          </a:solidFill>
          <a:ln w="381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lang="ru-RU" dirty="0"/>
              <a:t>С помощью </a:t>
            </a:r>
            <a:r>
              <a:rPr lang="en-US" dirty="0"/>
              <a:t>RC-</a:t>
            </a:r>
            <a:r>
              <a:rPr lang="ru-RU" dirty="0"/>
              <a:t>цепочки</a:t>
            </a:r>
            <a:endParaRPr dirty="0"/>
          </a:p>
        </p:txBody>
      </p:sp>
      <p:sp>
        <p:nvSpPr>
          <p:cNvPr id="173" name="Google Shape;231;p12"/>
          <p:cNvSpPr/>
          <p:nvPr/>
        </p:nvSpPr>
        <p:spPr>
          <a:xfrm>
            <a:off x="1417296" y="1165923"/>
            <a:ext cx="208281" cy="203835"/>
          </a:xfrm>
          <a:prstGeom prst="ellipse">
            <a:avLst/>
          </a:prstGeom>
          <a:solidFill>
            <a:srgbClr val="00B7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4" name="Google Shape;232;p12"/>
          <p:cNvSpPr/>
          <p:nvPr/>
        </p:nvSpPr>
        <p:spPr>
          <a:xfrm>
            <a:off x="1807186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5" name="Google Shape;233;p12"/>
          <p:cNvSpPr/>
          <p:nvPr/>
        </p:nvSpPr>
        <p:spPr>
          <a:xfrm>
            <a:off x="2197075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176" name="Google Shape;235;p12" descr="Google Shape;235;p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680" y="461675"/>
            <a:ext cx="419102" cy="400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Google Shape;90;p12" descr="Google Shape;90;p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805" y="959205"/>
            <a:ext cx="2599461" cy="618137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B532D6D-5044-41D6-9486-23176BB17CC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>
            <a:normAutofit fontScale="92500" lnSpcReduction="20000"/>
          </a:bodyPr>
          <a:lstStyle/>
          <a:p>
            <a:fld id="{86CB4B4D-7CA3-9044-876B-883B54F8677D}" type="slidenum">
              <a:rPr lang="ru-RU" smtClean="0"/>
              <a:t>10</a:t>
            </a:fld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9C434FE-1543-4F40-B7D9-3FDBC60F8A7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496322" y="2214559"/>
            <a:ext cx="7199355" cy="385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73398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228;p12"/>
          <p:cNvSpPr txBox="1"/>
          <p:nvPr/>
        </p:nvSpPr>
        <p:spPr>
          <a:xfrm>
            <a:off x="1098554" y="321975"/>
            <a:ext cx="10019656" cy="679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500">
                <a:solidFill>
                  <a:srgbClr val="0B1A43"/>
                </a:solidFill>
              </a:defRPr>
            </a:lvl1pPr>
          </a:lstStyle>
          <a:p>
            <a:r>
              <a:rPr lang="ru-RU" dirty="0"/>
              <a:t>Защита выводов</a:t>
            </a:r>
            <a:endParaRPr dirty="0"/>
          </a:p>
        </p:txBody>
      </p:sp>
      <p:sp>
        <p:nvSpPr>
          <p:cNvPr id="172" name="Google Shape;230;p12"/>
          <p:cNvSpPr/>
          <p:nvPr/>
        </p:nvSpPr>
        <p:spPr>
          <a:xfrm>
            <a:off x="1040446" y="923988"/>
            <a:ext cx="10111108" cy="688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5" extrusionOk="0">
                <a:moveTo>
                  <a:pt x="0" y="5945"/>
                </a:moveTo>
                <a:cubicBezTo>
                  <a:pt x="0" y="2655"/>
                  <a:pt x="182" y="0"/>
                  <a:pt x="407" y="0"/>
                </a:cubicBezTo>
                <a:lnTo>
                  <a:pt x="21193" y="0"/>
                </a:lnTo>
                <a:cubicBezTo>
                  <a:pt x="21418" y="0"/>
                  <a:pt x="21600" y="2655"/>
                  <a:pt x="21600" y="5945"/>
                </a:cubicBezTo>
                <a:lnTo>
                  <a:pt x="21600" y="15457"/>
                </a:lnTo>
                <a:cubicBezTo>
                  <a:pt x="21600" y="18746"/>
                  <a:pt x="21596" y="21362"/>
                  <a:pt x="21567" y="21422"/>
                </a:cubicBezTo>
                <a:lnTo>
                  <a:pt x="14" y="21481"/>
                </a:lnTo>
                <a:cubicBezTo>
                  <a:pt x="5" y="21600"/>
                  <a:pt x="0" y="18746"/>
                  <a:pt x="0" y="15457"/>
                </a:cubicBezTo>
                <a:lnTo>
                  <a:pt x="0" y="5945"/>
                </a:lnTo>
                <a:close/>
              </a:path>
            </a:pathLst>
          </a:custGeom>
          <a:solidFill>
            <a:srgbClr val="0CA8E6">
              <a:alpha val="14901"/>
            </a:srgbClr>
          </a:solidFill>
          <a:ln w="381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lang="ru-RU" dirty="0"/>
              <a:t>С помощью диодов Шоттки</a:t>
            </a:r>
            <a:endParaRPr dirty="0"/>
          </a:p>
        </p:txBody>
      </p:sp>
      <p:sp>
        <p:nvSpPr>
          <p:cNvPr id="173" name="Google Shape;231;p12"/>
          <p:cNvSpPr/>
          <p:nvPr/>
        </p:nvSpPr>
        <p:spPr>
          <a:xfrm>
            <a:off x="1417296" y="1165923"/>
            <a:ext cx="208281" cy="203835"/>
          </a:xfrm>
          <a:prstGeom prst="ellipse">
            <a:avLst/>
          </a:prstGeom>
          <a:solidFill>
            <a:srgbClr val="00B7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4" name="Google Shape;232;p12"/>
          <p:cNvSpPr/>
          <p:nvPr/>
        </p:nvSpPr>
        <p:spPr>
          <a:xfrm>
            <a:off x="1807186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5" name="Google Shape;233;p12"/>
          <p:cNvSpPr/>
          <p:nvPr/>
        </p:nvSpPr>
        <p:spPr>
          <a:xfrm>
            <a:off x="2197075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176" name="Google Shape;235;p12" descr="Google Shape;235;p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680" y="461675"/>
            <a:ext cx="419102" cy="400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Google Shape;90;p12" descr="Google Shape;90;p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805" y="959205"/>
            <a:ext cx="2599461" cy="618137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B532D6D-5044-41D6-9486-23176BB17CC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>
            <a:normAutofit fontScale="92500" lnSpcReduction="20000"/>
          </a:bodyPr>
          <a:lstStyle/>
          <a:p>
            <a:fld id="{86CB4B4D-7CA3-9044-876B-883B54F8677D}" type="slidenum">
              <a:rPr lang="ru-RU" smtClean="0"/>
              <a:t>11</a:t>
            </a:fld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AE610B2-DDB9-46EE-AB74-3EE016A7F16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120191" y="1674807"/>
            <a:ext cx="7976382" cy="360578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E7F336A-6B97-403C-95D0-136309A078E4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969" y="5183193"/>
            <a:ext cx="5076825" cy="16287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1060384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228;p12"/>
          <p:cNvSpPr txBox="1"/>
          <p:nvPr/>
        </p:nvSpPr>
        <p:spPr>
          <a:xfrm>
            <a:off x="1098554" y="321975"/>
            <a:ext cx="10019656" cy="679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500">
                <a:solidFill>
                  <a:srgbClr val="0B1A43"/>
                </a:solidFill>
              </a:defRPr>
            </a:lvl1pPr>
          </a:lstStyle>
          <a:p>
            <a:r>
              <a:rPr lang="ru-RU" dirty="0"/>
              <a:t>Защита выводов</a:t>
            </a:r>
            <a:endParaRPr dirty="0"/>
          </a:p>
        </p:txBody>
      </p:sp>
      <p:sp>
        <p:nvSpPr>
          <p:cNvPr id="172" name="Google Shape;230;p12"/>
          <p:cNvSpPr/>
          <p:nvPr/>
        </p:nvSpPr>
        <p:spPr>
          <a:xfrm>
            <a:off x="1040446" y="923988"/>
            <a:ext cx="10111108" cy="688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5" extrusionOk="0">
                <a:moveTo>
                  <a:pt x="0" y="5945"/>
                </a:moveTo>
                <a:cubicBezTo>
                  <a:pt x="0" y="2655"/>
                  <a:pt x="182" y="0"/>
                  <a:pt x="407" y="0"/>
                </a:cubicBezTo>
                <a:lnTo>
                  <a:pt x="21193" y="0"/>
                </a:lnTo>
                <a:cubicBezTo>
                  <a:pt x="21418" y="0"/>
                  <a:pt x="21600" y="2655"/>
                  <a:pt x="21600" y="5945"/>
                </a:cubicBezTo>
                <a:lnTo>
                  <a:pt x="21600" y="15457"/>
                </a:lnTo>
                <a:cubicBezTo>
                  <a:pt x="21600" y="18746"/>
                  <a:pt x="21596" y="21362"/>
                  <a:pt x="21567" y="21422"/>
                </a:cubicBezTo>
                <a:lnTo>
                  <a:pt x="14" y="21481"/>
                </a:lnTo>
                <a:cubicBezTo>
                  <a:pt x="5" y="21600"/>
                  <a:pt x="0" y="18746"/>
                  <a:pt x="0" y="15457"/>
                </a:cubicBezTo>
                <a:lnTo>
                  <a:pt x="0" y="5945"/>
                </a:lnTo>
                <a:close/>
              </a:path>
            </a:pathLst>
          </a:custGeom>
          <a:solidFill>
            <a:srgbClr val="0CA8E6">
              <a:alpha val="14901"/>
            </a:srgbClr>
          </a:solidFill>
          <a:ln w="381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lang="ru-RU" dirty="0"/>
              <a:t>С помощью </a:t>
            </a:r>
            <a:r>
              <a:rPr lang="en-US" dirty="0"/>
              <a:t>TVS</a:t>
            </a:r>
            <a:r>
              <a:rPr lang="ru-RU" dirty="0"/>
              <a:t> диодов</a:t>
            </a:r>
            <a:endParaRPr dirty="0"/>
          </a:p>
        </p:txBody>
      </p:sp>
      <p:sp>
        <p:nvSpPr>
          <p:cNvPr id="173" name="Google Shape;231;p12"/>
          <p:cNvSpPr/>
          <p:nvPr/>
        </p:nvSpPr>
        <p:spPr>
          <a:xfrm>
            <a:off x="1417296" y="1165923"/>
            <a:ext cx="208281" cy="203835"/>
          </a:xfrm>
          <a:prstGeom prst="ellipse">
            <a:avLst/>
          </a:prstGeom>
          <a:solidFill>
            <a:srgbClr val="00B7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4" name="Google Shape;232;p12"/>
          <p:cNvSpPr/>
          <p:nvPr/>
        </p:nvSpPr>
        <p:spPr>
          <a:xfrm>
            <a:off x="1807186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5" name="Google Shape;233;p12"/>
          <p:cNvSpPr/>
          <p:nvPr/>
        </p:nvSpPr>
        <p:spPr>
          <a:xfrm>
            <a:off x="2197075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176" name="Google Shape;235;p12" descr="Google Shape;235;p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680" y="461675"/>
            <a:ext cx="419102" cy="400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Google Shape;90;p12" descr="Google Shape;90;p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805" y="959205"/>
            <a:ext cx="2599461" cy="618137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B532D6D-5044-41D6-9486-23176BB17CC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>
            <a:normAutofit fontScale="92500" lnSpcReduction="20000"/>
          </a:bodyPr>
          <a:lstStyle/>
          <a:p>
            <a:fld id="{86CB4B4D-7CA3-9044-876B-883B54F8677D}" type="slidenum">
              <a:rPr lang="ru-RU" smtClean="0"/>
              <a:t>12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0C1AD74-0182-486F-BA81-9BE41EBE4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12546"/>
            <a:ext cx="4305670" cy="178377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DECEDF3-BD22-404D-A2CF-8F229EA23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888" y="1638888"/>
            <a:ext cx="3651792" cy="509812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614BC95-9C36-4A13-942F-F635F639D669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5102782" y="3381139"/>
            <a:ext cx="5378818" cy="335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36552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228;p12"/>
          <p:cNvSpPr txBox="1"/>
          <p:nvPr/>
        </p:nvSpPr>
        <p:spPr>
          <a:xfrm>
            <a:off x="1098554" y="321975"/>
            <a:ext cx="10019656" cy="679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500">
                <a:solidFill>
                  <a:srgbClr val="0B1A43"/>
                </a:solidFill>
              </a:defRPr>
            </a:lvl1pPr>
          </a:lstStyle>
          <a:p>
            <a:r>
              <a:rPr lang="ru-RU" dirty="0"/>
              <a:t>Защита выводов</a:t>
            </a:r>
            <a:endParaRPr dirty="0"/>
          </a:p>
        </p:txBody>
      </p:sp>
      <p:sp>
        <p:nvSpPr>
          <p:cNvPr id="172" name="Google Shape;230;p12"/>
          <p:cNvSpPr/>
          <p:nvPr/>
        </p:nvSpPr>
        <p:spPr>
          <a:xfrm>
            <a:off x="1040446" y="923988"/>
            <a:ext cx="10111108" cy="688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5" extrusionOk="0">
                <a:moveTo>
                  <a:pt x="0" y="5945"/>
                </a:moveTo>
                <a:cubicBezTo>
                  <a:pt x="0" y="2655"/>
                  <a:pt x="182" y="0"/>
                  <a:pt x="407" y="0"/>
                </a:cubicBezTo>
                <a:lnTo>
                  <a:pt x="21193" y="0"/>
                </a:lnTo>
                <a:cubicBezTo>
                  <a:pt x="21418" y="0"/>
                  <a:pt x="21600" y="2655"/>
                  <a:pt x="21600" y="5945"/>
                </a:cubicBezTo>
                <a:lnTo>
                  <a:pt x="21600" y="15457"/>
                </a:lnTo>
                <a:cubicBezTo>
                  <a:pt x="21600" y="18746"/>
                  <a:pt x="21596" y="21362"/>
                  <a:pt x="21567" y="21422"/>
                </a:cubicBezTo>
                <a:lnTo>
                  <a:pt x="14" y="21481"/>
                </a:lnTo>
                <a:cubicBezTo>
                  <a:pt x="5" y="21600"/>
                  <a:pt x="0" y="18746"/>
                  <a:pt x="0" y="15457"/>
                </a:cubicBezTo>
                <a:lnTo>
                  <a:pt x="0" y="5945"/>
                </a:lnTo>
                <a:close/>
              </a:path>
            </a:pathLst>
          </a:custGeom>
          <a:solidFill>
            <a:srgbClr val="0CA8E6">
              <a:alpha val="14901"/>
            </a:srgbClr>
          </a:solidFill>
          <a:ln w="381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lang="ru-RU" dirty="0"/>
              <a:t>Пример от </a:t>
            </a:r>
            <a:r>
              <a:rPr lang="en-US" dirty="0"/>
              <a:t>ST</a:t>
            </a:r>
            <a:endParaRPr dirty="0"/>
          </a:p>
        </p:txBody>
      </p:sp>
      <p:sp>
        <p:nvSpPr>
          <p:cNvPr id="173" name="Google Shape;231;p12"/>
          <p:cNvSpPr/>
          <p:nvPr/>
        </p:nvSpPr>
        <p:spPr>
          <a:xfrm>
            <a:off x="1417296" y="1165923"/>
            <a:ext cx="208281" cy="203835"/>
          </a:xfrm>
          <a:prstGeom prst="ellipse">
            <a:avLst/>
          </a:prstGeom>
          <a:solidFill>
            <a:srgbClr val="00B7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4" name="Google Shape;232;p12"/>
          <p:cNvSpPr/>
          <p:nvPr/>
        </p:nvSpPr>
        <p:spPr>
          <a:xfrm>
            <a:off x="1807186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5" name="Google Shape;233;p12"/>
          <p:cNvSpPr/>
          <p:nvPr/>
        </p:nvSpPr>
        <p:spPr>
          <a:xfrm>
            <a:off x="2197075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176" name="Google Shape;235;p12" descr="Google Shape;235;p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680" y="461675"/>
            <a:ext cx="419102" cy="400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Google Shape;90;p12" descr="Google Shape;90;p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805" y="959205"/>
            <a:ext cx="2599461" cy="618137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B532D6D-5044-41D6-9486-23176BB17CC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>
            <a:normAutofit fontScale="92500" lnSpcReduction="20000"/>
          </a:bodyPr>
          <a:lstStyle/>
          <a:p>
            <a:fld id="{86CB4B4D-7CA3-9044-876B-883B54F8677D}" type="slidenum">
              <a:rPr lang="ru-RU" smtClean="0"/>
              <a:t>13</a:t>
            </a:fld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8223E31-88BA-49DA-896E-072C72CC5BF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40446" y="2555660"/>
            <a:ext cx="3945890" cy="29718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0DF6901-89DA-4D8A-A603-668EE46634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4441" y="2374452"/>
            <a:ext cx="5287113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36308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228;p12"/>
          <p:cNvSpPr txBox="1"/>
          <p:nvPr/>
        </p:nvSpPr>
        <p:spPr>
          <a:xfrm>
            <a:off x="1098554" y="321975"/>
            <a:ext cx="10019656" cy="679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500">
                <a:solidFill>
                  <a:srgbClr val="0B1A43"/>
                </a:solidFill>
              </a:defRPr>
            </a:lvl1pPr>
          </a:lstStyle>
          <a:p>
            <a:r>
              <a:rPr lang="ru-RU" dirty="0"/>
              <a:t>Защита выводов</a:t>
            </a:r>
            <a:endParaRPr dirty="0"/>
          </a:p>
        </p:txBody>
      </p:sp>
      <p:sp>
        <p:nvSpPr>
          <p:cNvPr id="172" name="Google Shape;230;p12"/>
          <p:cNvSpPr/>
          <p:nvPr/>
        </p:nvSpPr>
        <p:spPr>
          <a:xfrm>
            <a:off x="1040446" y="923988"/>
            <a:ext cx="10111108" cy="688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5" extrusionOk="0">
                <a:moveTo>
                  <a:pt x="0" y="5945"/>
                </a:moveTo>
                <a:cubicBezTo>
                  <a:pt x="0" y="2655"/>
                  <a:pt x="182" y="0"/>
                  <a:pt x="407" y="0"/>
                </a:cubicBezTo>
                <a:lnTo>
                  <a:pt x="21193" y="0"/>
                </a:lnTo>
                <a:cubicBezTo>
                  <a:pt x="21418" y="0"/>
                  <a:pt x="21600" y="2655"/>
                  <a:pt x="21600" y="5945"/>
                </a:cubicBezTo>
                <a:lnTo>
                  <a:pt x="21600" y="15457"/>
                </a:lnTo>
                <a:cubicBezTo>
                  <a:pt x="21600" y="18746"/>
                  <a:pt x="21596" y="21362"/>
                  <a:pt x="21567" y="21422"/>
                </a:cubicBezTo>
                <a:lnTo>
                  <a:pt x="14" y="21481"/>
                </a:lnTo>
                <a:cubicBezTo>
                  <a:pt x="5" y="21600"/>
                  <a:pt x="0" y="18746"/>
                  <a:pt x="0" y="15457"/>
                </a:cubicBezTo>
                <a:lnTo>
                  <a:pt x="0" y="5945"/>
                </a:lnTo>
                <a:close/>
              </a:path>
            </a:pathLst>
          </a:custGeom>
          <a:solidFill>
            <a:srgbClr val="0CA8E6">
              <a:alpha val="14901"/>
            </a:srgbClr>
          </a:solidFill>
          <a:ln w="381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lang="ru-RU" dirty="0"/>
              <a:t>Буферная микросхема</a:t>
            </a:r>
            <a:endParaRPr dirty="0"/>
          </a:p>
        </p:txBody>
      </p:sp>
      <p:sp>
        <p:nvSpPr>
          <p:cNvPr id="173" name="Google Shape;231;p12"/>
          <p:cNvSpPr/>
          <p:nvPr/>
        </p:nvSpPr>
        <p:spPr>
          <a:xfrm>
            <a:off x="1417296" y="1165923"/>
            <a:ext cx="208281" cy="203835"/>
          </a:xfrm>
          <a:prstGeom prst="ellipse">
            <a:avLst/>
          </a:prstGeom>
          <a:solidFill>
            <a:srgbClr val="00B7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4" name="Google Shape;232;p12"/>
          <p:cNvSpPr/>
          <p:nvPr/>
        </p:nvSpPr>
        <p:spPr>
          <a:xfrm>
            <a:off x="1807186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5" name="Google Shape;233;p12"/>
          <p:cNvSpPr/>
          <p:nvPr/>
        </p:nvSpPr>
        <p:spPr>
          <a:xfrm>
            <a:off x="2197075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176" name="Google Shape;235;p12" descr="Google Shape;235;p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680" y="461675"/>
            <a:ext cx="419102" cy="400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Google Shape;90;p12" descr="Google Shape;90;p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805" y="959205"/>
            <a:ext cx="2599461" cy="618137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B532D6D-5044-41D6-9486-23176BB17CC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>
            <a:normAutofit fontScale="92500" lnSpcReduction="20000"/>
          </a:bodyPr>
          <a:lstStyle/>
          <a:p>
            <a:fld id="{86CB4B4D-7CA3-9044-876B-883B54F8677D}" type="slidenum">
              <a:rPr lang="ru-RU" smtClean="0"/>
              <a:t>14</a:t>
            </a:fld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57DAD4F-6296-439B-8C98-E74C953D721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145937" y="2486304"/>
            <a:ext cx="4737735" cy="351472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5794AC7-EC22-4F04-9E11-79DBC58DFE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7186" y="2214558"/>
            <a:ext cx="2962688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00139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228;p12"/>
          <p:cNvSpPr txBox="1"/>
          <p:nvPr/>
        </p:nvSpPr>
        <p:spPr>
          <a:xfrm>
            <a:off x="1098554" y="321975"/>
            <a:ext cx="10019656" cy="679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500">
                <a:solidFill>
                  <a:srgbClr val="0B1A43"/>
                </a:solidFill>
              </a:defRPr>
            </a:lvl1pPr>
          </a:lstStyle>
          <a:p>
            <a:r>
              <a:rPr lang="ru-RU" dirty="0"/>
              <a:t>Общие требования</a:t>
            </a:r>
            <a:endParaRPr dirty="0"/>
          </a:p>
        </p:txBody>
      </p:sp>
      <p:sp>
        <p:nvSpPr>
          <p:cNvPr id="172" name="Google Shape;230;p12"/>
          <p:cNvSpPr/>
          <p:nvPr/>
        </p:nvSpPr>
        <p:spPr>
          <a:xfrm>
            <a:off x="1040446" y="923988"/>
            <a:ext cx="10111108" cy="688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5" extrusionOk="0">
                <a:moveTo>
                  <a:pt x="0" y="5945"/>
                </a:moveTo>
                <a:cubicBezTo>
                  <a:pt x="0" y="2655"/>
                  <a:pt x="182" y="0"/>
                  <a:pt x="407" y="0"/>
                </a:cubicBezTo>
                <a:lnTo>
                  <a:pt x="21193" y="0"/>
                </a:lnTo>
                <a:cubicBezTo>
                  <a:pt x="21418" y="0"/>
                  <a:pt x="21600" y="2655"/>
                  <a:pt x="21600" y="5945"/>
                </a:cubicBezTo>
                <a:lnTo>
                  <a:pt x="21600" y="15457"/>
                </a:lnTo>
                <a:cubicBezTo>
                  <a:pt x="21600" y="18746"/>
                  <a:pt x="21596" y="21362"/>
                  <a:pt x="21567" y="21422"/>
                </a:cubicBezTo>
                <a:lnTo>
                  <a:pt x="14" y="21481"/>
                </a:lnTo>
                <a:cubicBezTo>
                  <a:pt x="5" y="21600"/>
                  <a:pt x="0" y="18746"/>
                  <a:pt x="0" y="15457"/>
                </a:cubicBezTo>
                <a:lnTo>
                  <a:pt x="0" y="5945"/>
                </a:lnTo>
                <a:close/>
              </a:path>
            </a:pathLst>
          </a:custGeom>
          <a:solidFill>
            <a:srgbClr val="0CA8E6">
              <a:alpha val="14901"/>
            </a:srgbClr>
          </a:solidFill>
          <a:ln w="381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  <p:sp>
        <p:nvSpPr>
          <p:cNvPr id="173" name="Google Shape;231;p12"/>
          <p:cNvSpPr/>
          <p:nvPr/>
        </p:nvSpPr>
        <p:spPr>
          <a:xfrm>
            <a:off x="1417296" y="1165923"/>
            <a:ext cx="208281" cy="203835"/>
          </a:xfrm>
          <a:prstGeom prst="ellipse">
            <a:avLst/>
          </a:prstGeom>
          <a:solidFill>
            <a:srgbClr val="00B7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4" name="Google Shape;232;p12"/>
          <p:cNvSpPr/>
          <p:nvPr/>
        </p:nvSpPr>
        <p:spPr>
          <a:xfrm>
            <a:off x="1807186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5" name="Google Shape;233;p12"/>
          <p:cNvSpPr/>
          <p:nvPr/>
        </p:nvSpPr>
        <p:spPr>
          <a:xfrm>
            <a:off x="2197075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176" name="Google Shape;235;p12" descr="Google Shape;235;p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1851" y="461675"/>
            <a:ext cx="419102" cy="400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Google Shape;90;p12" descr="Google Shape;90;p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805" y="959205"/>
            <a:ext cx="2599461" cy="618137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B532D6D-5044-41D6-9486-23176BB17CC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>
            <a:normAutofit fontScale="92500" lnSpcReduction="20000"/>
          </a:bodyPr>
          <a:lstStyle/>
          <a:p>
            <a:fld id="{86CB4B4D-7CA3-9044-876B-883B54F8677D}" type="slidenum">
              <a:rPr lang="ru-RU" smtClean="0"/>
              <a:t>15</a:t>
            </a:fld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89D15D-DB81-4B3E-91FB-DB29E27AEF4F}"/>
              </a:ext>
            </a:extLst>
          </p:cNvPr>
          <p:cNvSpPr txBox="1"/>
          <p:nvPr/>
        </p:nvSpPr>
        <p:spPr>
          <a:xfrm>
            <a:off x="3990436" y="2369735"/>
            <a:ext cx="5482038" cy="21185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0B1A43"/>
                </a:solidFill>
                <a:ea typeface="Arial Unicode MS" panose="020B0604020202020204" pitchFamily="34" charset="-128"/>
              </a:rPr>
              <a:t>Рассчитаны на разряд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0B1A43"/>
                </a:solidFill>
                <a:ea typeface="Arial Unicode MS" panose="020B0604020202020204" pitchFamily="34" charset="-128"/>
              </a:rPr>
              <a:t>Соответствие целевому напряжению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0B1A43"/>
                </a:solidFill>
                <a:ea typeface="Arial Unicode MS" panose="020B0604020202020204" pitchFamily="34" charset="-128"/>
              </a:rPr>
              <a:t>Малая паразитная емкость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0B1A43"/>
                </a:solidFill>
                <a:ea typeface="Arial Unicode MS" panose="020B0604020202020204" pitchFamily="34" charset="-128"/>
              </a:rPr>
              <a:t>Маленький ток утечки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0B1A43"/>
                </a:solidFill>
                <a:ea typeface="Arial Unicode MS" panose="020B0604020202020204" pitchFamily="34" charset="-128"/>
              </a:rPr>
              <a:t>Физическое расположение</a:t>
            </a:r>
            <a:endParaRPr lang="ru-RU" sz="1800" dirty="0">
              <a:solidFill>
                <a:srgbClr val="0B1A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09921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39;p16"/>
          <p:cNvSpPr txBox="1">
            <a:spLocks noGrp="1"/>
          </p:cNvSpPr>
          <p:nvPr>
            <p:ph type="title"/>
          </p:nvPr>
        </p:nvSpPr>
        <p:spPr>
          <a:xfrm>
            <a:off x="1052194" y="570230"/>
            <a:ext cx="10111107" cy="679452"/>
          </a:xfrm>
          <a:prstGeom prst="rect">
            <a:avLst/>
          </a:prstGeom>
        </p:spPr>
        <p:txBody>
          <a:bodyPr/>
          <a:lstStyle>
            <a:lvl1pPr>
              <a:defRPr sz="3800" b="0">
                <a:solidFill>
                  <a:srgbClr val="0B1A43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На этом занятии</a:t>
            </a:r>
          </a:p>
        </p:txBody>
      </p:sp>
      <p:sp>
        <p:nvSpPr>
          <p:cNvPr id="127" name="Google Shape;140;p16"/>
          <p:cNvSpPr txBox="1">
            <a:spLocks noGrp="1"/>
          </p:cNvSpPr>
          <p:nvPr>
            <p:ph type="body" sz="quarter" idx="1"/>
          </p:nvPr>
        </p:nvSpPr>
        <p:spPr>
          <a:xfrm>
            <a:off x="1737360" y="1812925"/>
            <a:ext cx="9425941" cy="371475"/>
          </a:xfrm>
          <a:prstGeom prst="rect">
            <a:avLst/>
          </a:prstGeom>
        </p:spPr>
        <p:txBody>
          <a:bodyPr/>
          <a:lstStyle>
            <a:lvl1pPr indent="0" defTabSz="850391">
              <a:spcBef>
                <a:spcPts val="0"/>
              </a:spcBef>
              <a:defRPr sz="1800">
                <a:solidFill>
                  <a:srgbClr val="0B1A43"/>
                </a:solidFill>
                <a:latin typeface="Inter Bold"/>
                <a:ea typeface="Inter Bold"/>
                <a:cs typeface="Inter Bold"/>
                <a:sym typeface="Inter Bold"/>
              </a:defRPr>
            </a:lvl1pPr>
          </a:lstStyle>
          <a:p>
            <a:r>
              <a:rPr lang="ru-RU" dirty="0"/>
              <a:t>Угрозы и методы защиты</a:t>
            </a:r>
            <a:endParaRPr dirty="0"/>
          </a:p>
        </p:txBody>
      </p:sp>
      <p:sp>
        <p:nvSpPr>
          <p:cNvPr id="128" name="Google Shape;141;p16"/>
          <p:cNvSpPr/>
          <p:nvPr/>
        </p:nvSpPr>
        <p:spPr>
          <a:xfrm flipH="1">
            <a:off x="1340485" y="1967863"/>
            <a:ext cx="1" cy="4811703"/>
          </a:xfrm>
          <a:prstGeom prst="line">
            <a:avLst/>
          </a:prstGeom>
          <a:ln>
            <a:solidFill>
              <a:schemeClr val="accent1">
                <a:alpha val="49803"/>
              </a:schemeClr>
            </a:solidFill>
            <a:miter/>
          </a:ln>
        </p:spPr>
        <p:txBody>
          <a:bodyPr lIns="45718" tIns="45718" rIns="45718" bIns="45718"/>
          <a:lstStyle/>
          <a:p>
            <a:pPr>
              <a:defRPr>
                <a:latin typeface="Inter Regular"/>
                <a:ea typeface="Inter Regular"/>
                <a:cs typeface="Inter Regular"/>
                <a:sym typeface="Inter Regular"/>
              </a:defRPr>
            </a:pPr>
            <a:endParaRPr/>
          </a:p>
        </p:txBody>
      </p:sp>
      <p:pic>
        <p:nvPicPr>
          <p:cNvPr id="129" name="Google Shape;142;p16" descr="Google Shape;142;p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210" y="1746885"/>
            <a:ext cx="342902" cy="3429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Google Shape;143;p16" descr="Google Shape;143;p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885" y="1813560"/>
            <a:ext cx="209552" cy="2095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Google Shape;144;p16" descr="Google Shape;144;p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2210" y="1746885"/>
            <a:ext cx="342902" cy="3429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Google Shape;145;p16" descr="Google Shape;145;p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4110" y="1708785"/>
            <a:ext cx="419102" cy="4191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Google Shape;146;p16" descr="Google Shape;146;p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4110" y="1708785"/>
            <a:ext cx="419102" cy="4191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Google Shape;147;p16" descr="Google Shape;147;p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9046" y="2797810"/>
            <a:ext cx="142877" cy="142877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Google Shape;148;p16"/>
          <p:cNvSpPr txBox="1"/>
          <p:nvPr/>
        </p:nvSpPr>
        <p:spPr>
          <a:xfrm>
            <a:off x="1824933" y="2683510"/>
            <a:ext cx="9334491" cy="36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lnSpc>
                <a:spcPct val="90000"/>
              </a:lnSpc>
              <a:defRPr sz="2000">
                <a:solidFill>
                  <a:srgbClr val="0B1A43"/>
                </a:solidFill>
                <a:latin typeface="Inter Regular"/>
                <a:ea typeface="Inter Regular"/>
                <a:cs typeface="Inter Regular"/>
                <a:sym typeface="Inter Regular"/>
              </a:defRPr>
            </a:lvl1pPr>
          </a:lstStyle>
          <a:p>
            <a:r>
              <a:rPr lang="ru-RU" dirty="0"/>
              <a:t>Переполюсация</a:t>
            </a:r>
          </a:p>
        </p:txBody>
      </p:sp>
      <p:pic>
        <p:nvPicPr>
          <p:cNvPr id="136" name="Google Shape;149;p16" descr="Google Shape;149;p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9046" y="3728466"/>
            <a:ext cx="142877" cy="142877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Google Shape;150;p16"/>
          <p:cNvSpPr txBox="1"/>
          <p:nvPr/>
        </p:nvSpPr>
        <p:spPr>
          <a:xfrm>
            <a:off x="1824933" y="3623524"/>
            <a:ext cx="9334491" cy="36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lvl="1">
              <a:lnSpc>
                <a:spcPct val="90000"/>
              </a:lnSpc>
              <a:defRPr sz="2000">
                <a:solidFill>
                  <a:srgbClr val="0B1A43"/>
                </a:solidFill>
                <a:latin typeface="Inter Regular"/>
                <a:ea typeface="Inter Regular"/>
                <a:cs typeface="Inter Regular"/>
                <a:sym typeface="Inter Regular"/>
              </a:defRPr>
            </a:pPr>
            <a:r>
              <a:rPr lang="ru-RU" dirty="0"/>
              <a:t>Перенапряжение</a:t>
            </a:r>
            <a:endParaRPr dirty="0"/>
          </a:p>
        </p:txBody>
      </p:sp>
      <p:pic>
        <p:nvPicPr>
          <p:cNvPr id="138" name="Google Shape;151;p16" descr="Google Shape;151;p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9046" y="4659122"/>
            <a:ext cx="142877" cy="142877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Google Shape;152;p16"/>
          <p:cNvSpPr txBox="1"/>
          <p:nvPr/>
        </p:nvSpPr>
        <p:spPr>
          <a:xfrm>
            <a:off x="1824933" y="4563538"/>
            <a:ext cx="9334491" cy="36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lnSpc>
                <a:spcPct val="90000"/>
              </a:lnSpc>
              <a:defRPr sz="2000">
                <a:solidFill>
                  <a:srgbClr val="0B1A43"/>
                </a:solidFill>
                <a:latin typeface="Inter Regular"/>
                <a:ea typeface="Inter Regular"/>
                <a:cs typeface="Inter Regular"/>
                <a:sym typeface="Inter Regular"/>
              </a:defRPr>
            </a:lvl1pPr>
          </a:lstStyle>
          <a:p>
            <a:r>
              <a:rPr lang="en-US" dirty="0"/>
              <a:t>ESD</a:t>
            </a:r>
            <a:endParaRPr dirty="0"/>
          </a:p>
        </p:txBody>
      </p:sp>
      <p:pic>
        <p:nvPicPr>
          <p:cNvPr id="140" name="Google Shape;153;p16" descr="Google Shape;153;p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43875" y="4592320"/>
            <a:ext cx="3728085" cy="13036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Google Shape;154;p16" descr="Google Shape;154;p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32618" y="2980688"/>
            <a:ext cx="638177" cy="6381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Google Shape;155;p16" descr="Google Shape;155;p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03918" y="3554095"/>
            <a:ext cx="1028702" cy="10382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Google Shape;156;p16" descr="Google Shape;156;p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72750" y="4886959"/>
            <a:ext cx="1619250" cy="17487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Google Shape;157;p16" descr="Google Shape;157;p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34584" y="714691"/>
            <a:ext cx="304802" cy="390527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Google Shape;158;p16"/>
          <p:cNvSpPr txBox="1"/>
          <p:nvPr/>
        </p:nvSpPr>
        <p:spPr>
          <a:xfrm>
            <a:off x="1824933" y="4778579"/>
            <a:ext cx="9334552" cy="36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lnSpc>
                <a:spcPct val="90000"/>
              </a:lnSpc>
              <a:defRPr sz="2000">
                <a:solidFill>
                  <a:srgbClr val="0B1A43"/>
                </a:solidFill>
                <a:latin typeface="Inter Regular"/>
                <a:ea typeface="Inter Regular"/>
                <a:cs typeface="Inter Regular"/>
                <a:sym typeface="Inter Regular"/>
              </a:defRPr>
            </a:lvl1pPr>
          </a:lstStyle>
          <a:p>
            <a:endParaRPr dirty="0"/>
          </a:p>
        </p:txBody>
      </p:sp>
      <p:pic>
        <p:nvPicPr>
          <p:cNvPr id="149" name="Google Shape;90;p12" descr="Google Shape;90;p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12075" y="1459230"/>
            <a:ext cx="2705100" cy="6432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6" name="Google Shape;161;p16" descr="Google Shape;161;p16">
            <a:extLst>
              <a:ext uri="{FF2B5EF4-FFF2-40B4-BE49-F238E27FC236}">
                <a16:creationId xmlns:a16="http://schemas.microsoft.com/office/drawing/2014/main" id="{0945A774-CF87-47E0-B197-5F65609E05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9046" y="5589778"/>
            <a:ext cx="142877" cy="142877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Google Shape;158;p16">
            <a:extLst>
              <a:ext uri="{FF2B5EF4-FFF2-40B4-BE49-F238E27FC236}">
                <a16:creationId xmlns:a16="http://schemas.microsoft.com/office/drawing/2014/main" id="{95D4357C-0F5C-487D-A0C0-75F40F3B2374}"/>
              </a:ext>
            </a:extLst>
          </p:cNvPr>
          <p:cNvSpPr txBox="1"/>
          <p:nvPr/>
        </p:nvSpPr>
        <p:spPr>
          <a:xfrm>
            <a:off x="1824933" y="5503552"/>
            <a:ext cx="7975176" cy="36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699" tIns="45699" rIns="45699" bIns="45699">
            <a:spAutoFit/>
          </a:bodyPr>
          <a:lstStyle>
            <a:lvl1pPr>
              <a:lnSpc>
                <a:spcPct val="90000"/>
              </a:lnSpc>
              <a:defRPr sz="2000">
                <a:solidFill>
                  <a:srgbClr val="0B1A43"/>
                </a:solidFill>
                <a:latin typeface="Inter Regular"/>
                <a:ea typeface="Inter Regular"/>
                <a:cs typeface="Inter Regular"/>
                <a:sym typeface="Inter Regular"/>
              </a:defRPr>
            </a:lvl1pPr>
          </a:lstStyle>
          <a:p>
            <a:r>
              <a:rPr lang="ru-RU" dirty="0"/>
              <a:t>Нагрузочная способность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3732868-5C8B-4782-8065-1C8D8FD8F34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>
            <a:normAutofit fontScale="92500" lnSpcReduction="20000"/>
          </a:bodyPr>
          <a:lstStyle/>
          <a:p>
            <a:fld id="{86CB4B4D-7CA3-9044-876B-883B54F8677D}" type="slidenum">
              <a:rPr lang="ru-RU" smtClean="0"/>
              <a:t>2</a:t>
            </a:fld>
            <a:endParaRPr lang="ru-RU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228;p12"/>
          <p:cNvSpPr txBox="1"/>
          <p:nvPr/>
        </p:nvSpPr>
        <p:spPr>
          <a:xfrm>
            <a:off x="1098554" y="321975"/>
            <a:ext cx="10019656" cy="679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500">
                <a:solidFill>
                  <a:srgbClr val="0B1A43"/>
                </a:solidFill>
              </a:defRPr>
            </a:lvl1pPr>
          </a:lstStyle>
          <a:p>
            <a:endParaRPr dirty="0"/>
          </a:p>
        </p:txBody>
      </p:sp>
      <p:sp>
        <p:nvSpPr>
          <p:cNvPr id="163" name="Google Shape;230;p12"/>
          <p:cNvSpPr/>
          <p:nvPr/>
        </p:nvSpPr>
        <p:spPr>
          <a:xfrm>
            <a:off x="1144280" y="915043"/>
            <a:ext cx="10111108" cy="688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5" extrusionOk="0">
                <a:moveTo>
                  <a:pt x="0" y="5945"/>
                </a:moveTo>
                <a:cubicBezTo>
                  <a:pt x="0" y="2655"/>
                  <a:pt x="182" y="0"/>
                  <a:pt x="407" y="0"/>
                </a:cubicBezTo>
                <a:lnTo>
                  <a:pt x="21193" y="0"/>
                </a:lnTo>
                <a:cubicBezTo>
                  <a:pt x="21418" y="0"/>
                  <a:pt x="21600" y="2655"/>
                  <a:pt x="21600" y="5945"/>
                </a:cubicBezTo>
                <a:lnTo>
                  <a:pt x="21600" y="15457"/>
                </a:lnTo>
                <a:cubicBezTo>
                  <a:pt x="21600" y="18746"/>
                  <a:pt x="21596" y="21362"/>
                  <a:pt x="21567" y="21422"/>
                </a:cubicBezTo>
                <a:lnTo>
                  <a:pt x="14" y="21481"/>
                </a:lnTo>
                <a:cubicBezTo>
                  <a:pt x="5" y="21600"/>
                  <a:pt x="0" y="18746"/>
                  <a:pt x="0" y="15457"/>
                </a:cubicBezTo>
                <a:lnTo>
                  <a:pt x="0" y="5945"/>
                </a:lnTo>
                <a:close/>
              </a:path>
            </a:pathLst>
          </a:custGeom>
          <a:solidFill>
            <a:srgbClr val="0CA8E6">
              <a:alpha val="14901"/>
            </a:srgbClr>
          </a:solidFill>
          <a:ln w="381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  <p:sp>
        <p:nvSpPr>
          <p:cNvPr id="164" name="Google Shape;231;p12"/>
          <p:cNvSpPr/>
          <p:nvPr/>
        </p:nvSpPr>
        <p:spPr>
          <a:xfrm>
            <a:off x="1417296" y="1165923"/>
            <a:ext cx="208281" cy="203835"/>
          </a:xfrm>
          <a:prstGeom prst="ellipse">
            <a:avLst/>
          </a:prstGeom>
          <a:solidFill>
            <a:srgbClr val="00B7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5" name="Google Shape;232;p12"/>
          <p:cNvSpPr/>
          <p:nvPr/>
        </p:nvSpPr>
        <p:spPr>
          <a:xfrm>
            <a:off x="1807186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6" name="Google Shape;233;p12"/>
          <p:cNvSpPr/>
          <p:nvPr/>
        </p:nvSpPr>
        <p:spPr>
          <a:xfrm>
            <a:off x="2197075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168" name="Google Shape;90;p12" descr="Google Shape;90;p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4805" y="959205"/>
            <a:ext cx="2599461" cy="618137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Google Shape;228;p12">
            <a:extLst>
              <a:ext uri="{FF2B5EF4-FFF2-40B4-BE49-F238E27FC236}">
                <a16:creationId xmlns:a16="http://schemas.microsoft.com/office/drawing/2014/main" id="{C3B7B628-BA7C-44E8-9F09-F8CDEAEA465F}"/>
              </a:ext>
            </a:extLst>
          </p:cNvPr>
          <p:cNvSpPr txBox="1"/>
          <p:nvPr/>
        </p:nvSpPr>
        <p:spPr>
          <a:xfrm>
            <a:off x="1190006" y="318473"/>
            <a:ext cx="10019656" cy="679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500">
                <a:solidFill>
                  <a:srgbClr val="0B1A43"/>
                </a:solidFill>
              </a:defRPr>
            </a:lvl1pPr>
          </a:lstStyle>
          <a:p>
            <a:r>
              <a:rPr lang="ru-RU" dirty="0"/>
              <a:t>Пример повреждений</a:t>
            </a:r>
            <a:endParaRPr dirty="0"/>
          </a:p>
        </p:txBody>
      </p:sp>
      <p:pic>
        <p:nvPicPr>
          <p:cNvPr id="20" name="Google Shape;235;p12" descr="Google Shape;235;p12">
            <a:extLst>
              <a:ext uri="{FF2B5EF4-FFF2-40B4-BE49-F238E27FC236}">
                <a16:creationId xmlns:a16="http://schemas.microsoft.com/office/drawing/2014/main" id="{9861DC42-9EFB-4A5B-8A24-D8F4CE505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164" y="461675"/>
            <a:ext cx="419102" cy="400052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3B9DC7F-41BB-4C6A-8F7D-8B3B6096094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>
            <a:normAutofit fontScale="92500" lnSpcReduction="20000"/>
          </a:bodyPr>
          <a:lstStyle/>
          <a:p>
            <a:fld id="{86CB4B4D-7CA3-9044-876B-883B54F8677D}" type="slidenum">
              <a:rPr lang="ru-RU" smtClean="0"/>
              <a:t>3</a:t>
            </a:fld>
            <a:endParaRPr lang="ru-RU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119400-4E89-4B53-ADA0-6B20BB684CA4}"/>
              </a:ext>
            </a:extLst>
          </p:cNvPr>
          <p:cNvSpPr txBox="1"/>
          <p:nvPr/>
        </p:nvSpPr>
        <p:spPr>
          <a:xfrm>
            <a:off x="2065386" y="6077010"/>
            <a:ext cx="2543086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1800" b="1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Видимый пробой</a:t>
            </a:r>
            <a:endParaRPr lang="ru-RU" sz="1800" dirty="0"/>
          </a:p>
        </p:txBody>
      </p:sp>
      <p:pic>
        <p:nvPicPr>
          <p:cNvPr id="1026" name="Picture 2" descr="JCM пробой чипа">
            <a:extLst>
              <a:ext uri="{FF2B5EF4-FFF2-40B4-BE49-F238E27FC236}">
                <a16:creationId xmlns:a16="http://schemas.microsoft.com/office/drawing/2014/main" id="{ADE30F76-FB3C-4F64-96D7-9C070FF65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54" y="1577342"/>
            <a:ext cx="4476750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D6A062-24E3-4DC4-8EC5-2BF874BE5F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488" y="1629860"/>
            <a:ext cx="5924634" cy="44471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EBB62EF-6DEC-43B7-9948-527552A21D18}"/>
              </a:ext>
            </a:extLst>
          </p:cNvPr>
          <p:cNvSpPr txBox="1"/>
          <p:nvPr/>
        </p:nvSpPr>
        <p:spPr>
          <a:xfrm>
            <a:off x="7027337" y="6077010"/>
            <a:ext cx="2974936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1800" b="1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Прогар внутри кристалла</a:t>
            </a:r>
            <a:endParaRPr lang="ru-RU" sz="1800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228;p12"/>
          <p:cNvSpPr txBox="1"/>
          <p:nvPr/>
        </p:nvSpPr>
        <p:spPr>
          <a:xfrm>
            <a:off x="1098554" y="321975"/>
            <a:ext cx="10019656" cy="679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500">
                <a:solidFill>
                  <a:srgbClr val="0B1A43"/>
                </a:solidFill>
              </a:defRPr>
            </a:lvl1pPr>
          </a:lstStyle>
          <a:p>
            <a:endParaRPr dirty="0"/>
          </a:p>
        </p:txBody>
      </p:sp>
      <p:sp>
        <p:nvSpPr>
          <p:cNvPr id="163" name="Google Shape;230;p12"/>
          <p:cNvSpPr/>
          <p:nvPr/>
        </p:nvSpPr>
        <p:spPr>
          <a:xfrm>
            <a:off x="1040446" y="923988"/>
            <a:ext cx="10111108" cy="688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5" extrusionOk="0">
                <a:moveTo>
                  <a:pt x="0" y="5945"/>
                </a:moveTo>
                <a:cubicBezTo>
                  <a:pt x="0" y="2655"/>
                  <a:pt x="182" y="0"/>
                  <a:pt x="407" y="0"/>
                </a:cubicBezTo>
                <a:lnTo>
                  <a:pt x="21193" y="0"/>
                </a:lnTo>
                <a:cubicBezTo>
                  <a:pt x="21418" y="0"/>
                  <a:pt x="21600" y="2655"/>
                  <a:pt x="21600" y="5945"/>
                </a:cubicBezTo>
                <a:lnTo>
                  <a:pt x="21600" y="15457"/>
                </a:lnTo>
                <a:cubicBezTo>
                  <a:pt x="21600" y="18746"/>
                  <a:pt x="21596" y="21362"/>
                  <a:pt x="21567" y="21422"/>
                </a:cubicBezTo>
                <a:lnTo>
                  <a:pt x="14" y="21481"/>
                </a:lnTo>
                <a:cubicBezTo>
                  <a:pt x="5" y="21600"/>
                  <a:pt x="0" y="18746"/>
                  <a:pt x="0" y="15457"/>
                </a:cubicBezTo>
                <a:lnTo>
                  <a:pt x="0" y="5945"/>
                </a:lnTo>
                <a:close/>
              </a:path>
            </a:pathLst>
          </a:custGeom>
          <a:solidFill>
            <a:srgbClr val="0CA8E6">
              <a:alpha val="14901"/>
            </a:srgbClr>
          </a:solidFill>
          <a:ln w="381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lang="ru-RU" dirty="0"/>
              <a:t>Защита на диоде</a:t>
            </a:r>
            <a:endParaRPr dirty="0"/>
          </a:p>
        </p:txBody>
      </p:sp>
      <p:sp>
        <p:nvSpPr>
          <p:cNvPr id="164" name="Google Shape;231;p12"/>
          <p:cNvSpPr/>
          <p:nvPr/>
        </p:nvSpPr>
        <p:spPr>
          <a:xfrm>
            <a:off x="1417296" y="1165923"/>
            <a:ext cx="208281" cy="203835"/>
          </a:xfrm>
          <a:prstGeom prst="ellipse">
            <a:avLst/>
          </a:prstGeom>
          <a:solidFill>
            <a:srgbClr val="00B7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5" name="Google Shape;232;p12"/>
          <p:cNvSpPr/>
          <p:nvPr/>
        </p:nvSpPr>
        <p:spPr>
          <a:xfrm>
            <a:off x="1807186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6" name="Google Shape;233;p12"/>
          <p:cNvSpPr/>
          <p:nvPr/>
        </p:nvSpPr>
        <p:spPr>
          <a:xfrm>
            <a:off x="2197075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168" name="Google Shape;90;p12" descr="Google Shape;90;p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4805" y="959205"/>
            <a:ext cx="2599461" cy="618137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Google Shape;228;p12">
            <a:extLst>
              <a:ext uri="{FF2B5EF4-FFF2-40B4-BE49-F238E27FC236}">
                <a16:creationId xmlns:a16="http://schemas.microsoft.com/office/drawing/2014/main" id="{C3B7B628-BA7C-44E8-9F09-F8CDEAEA465F}"/>
              </a:ext>
            </a:extLst>
          </p:cNvPr>
          <p:cNvSpPr txBox="1"/>
          <p:nvPr/>
        </p:nvSpPr>
        <p:spPr>
          <a:xfrm>
            <a:off x="1190006" y="318473"/>
            <a:ext cx="10019656" cy="679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500">
                <a:solidFill>
                  <a:srgbClr val="0B1A43"/>
                </a:solidFill>
              </a:defRPr>
            </a:lvl1pPr>
          </a:lstStyle>
          <a:p>
            <a:r>
              <a:rPr lang="ru-RU" dirty="0"/>
              <a:t>Переполюсация</a:t>
            </a:r>
          </a:p>
        </p:txBody>
      </p:sp>
      <p:pic>
        <p:nvPicPr>
          <p:cNvPr id="20" name="Google Shape;235;p12" descr="Google Shape;235;p12">
            <a:extLst>
              <a:ext uri="{FF2B5EF4-FFF2-40B4-BE49-F238E27FC236}">
                <a16:creationId xmlns:a16="http://schemas.microsoft.com/office/drawing/2014/main" id="{9861DC42-9EFB-4A5B-8A24-D8F4CE505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514" y="461675"/>
            <a:ext cx="419102" cy="400052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3B9DC7F-41BB-4C6A-8F7D-8B3B6096094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>
            <a:normAutofit fontScale="92500" lnSpcReduction="20000"/>
          </a:bodyPr>
          <a:lstStyle/>
          <a:p>
            <a:fld id="{86CB4B4D-7CA3-9044-876B-883B54F8677D}" type="slidenum">
              <a:rPr lang="ru-RU" smtClean="0"/>
              <a:t>4</a:t>
            </a:fld>
            <a:endParaRPr lang="ru-RU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0F97DD5-7D93-4EF3-B502-62E367DD061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990975" y="1985962"/>
            <a:ext cx="421005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0762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228;p12"/>
          <p:cNvSpPr txBox="1"/>
          <p:nvPr/>
        </p:nvSpPr>
        <p:spPr>
          <a:xfrm>
            <a:off x="1098554" y="321975"/>
            <a:ext cx="10019656" cy="679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500">
                <a:solidFill>
                  <a:srgbClr val="0B1A43"/>
                </a:solidFill>
              </a:defRPr>
            </a:lvl1pPr>
          </a:lstStyle>
          <a:p>
            <a:endParaRPr dirty="0"/>
          </a:p>
        </p:txBody>
      </p:sp>
      <p:sp>
        <p:nvSpPr>
          <p:cNvPr id="163" name="Google Shape;230;p12"/>
          <p:cNvSpPr/>
          <p:nvPr/>
        </p:nvSpPr>
        <p:spPr>
          <a:xfrm>
            <a:off x="1040446" y="923988"/>
            <a:ext cx="10111108" cy="688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5" extrusionOk="0">
                <a:moveTo>
                  <a:pt x="0" y="5945"/>
                </a:moveTo>
                <a:cubicBezTo>
                  <a:pt x="0" y="2655"/>
                  <a:pt x="182" y="0"/>
                  <a:pt x="407" y="0"/>
                </a:cubicBezTo>
                <a:lnTo>
                  <a:pt x="21193" y="0"/>
                </a:lnTo>
                <a:cubicBezTo>
                  <a:pt x="21418" y="0"/>
                  <a:pt x="21600" y="2655"/>
                  <a:pt x="21600" y="5945"/>
                </a:cubicBezTo>
                <a:lnTo>
                  <a:pt x="21600" y="15457"/>
                </a:lnTo>
                <a:cubicBezTo>
                  <a:pt x="21600" y="18746"/>
                  <a:pt x="21596" y="21362"/>
                  <a:pt x="21567" y="21422"/>
                </a:cubicBezTo>
                <a:lnTo>
                  <a:pt x="14" y="21481"/>
                </a:lnTo>
                <a:cubicBezTo>
                  <a:pt x="5" y="21600"/>
                  <a:pt x="0" y="18746"/>
                  <a:pt x="0" y="15457"/>
                </a:cubicBezTo>
                <a:lnTo>
                  <a:pt x="0" y="5945"/>
                </a:lnTo>
                <a:close/>
              </a:path>
            </a:pathLst>
          </a:custGeom>
          <a:solidFill>
            <a:srgbClr val="0CA8E6">
              <a:alpha val="14901"/>
            </a:srgbClr>
          </a:solidFill>
          <a:ln w="381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lang="ru-RU" dirty="0"/>
              <a:t>Защита на полевике</a:t>
            </a:r>
            <a:endParaRPr dirty="0"/>
          </a:p>
        </p:txBody>
      </p:sp>
      <p:sp>
        <p:nvSpPr>
          <p:cNvPr id="164" name="Google Shape;231;p12"/>
          <p:cNvSpPr/>
          <p:nvPr/>
        </p:nvSpPr>
        <p:spPr>
          <a:xfrm>
            <a:off x="1417296" y="1165923"/>
            <a:ext cx="208281" cy="203835"/>
          </a:xfrm>
          <a:prstGeom prst="ellipse">
            <a:avLst/>
          </a:prstGeom>
          <a:solidFill>
            <a:srgbClr val="00B7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5" name="Google Shape;232;p12"/>
          <p:cNvSpPr/>
          <p:nvPr/>
        </p:nvSpPr>
        <p:spPr>
          <a:xfrm>
            <a:off x="1807186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6" name="Google Shape;233;p12"/>
          <p:cNvSpPr/>
          <p:nvPr/>
        </p:nvSpPr>
        <p:spPr>
          <a:xfrm>
            <a:off x="2197075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168" name="Google Shape;90;p12" descr="Google Shape;90;p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4805" y="959205"/>
            <a:ext cx="2599461" cy="618137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Google Shape;228;p12">
            <a:extLst>
              <a:ext uri="{FF2B5EF4-FFF2-40B4-BE49-F238E27FC236}">
                <a16:creationId xmlns:a16="http://schemas.microsoft.com/office/drawing/2014/main" id="{C3B7B628-BA7C-44E8-9F09-F8CDEAEA465F}"/>
              </a:ext>
            </a:extLst>
          </p:cNvPr>
          <p:cNvSpPr txBox="1"/>
          <p:nvPr/>
        </p:nvSpPr>
        <p:spPr>
          <a:xfrm>
            <a:off x="1190006" y="318473"/>
            <a:ext cx="10019656" cy="679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500">
                <a:solidFill>
                  <a:srgbClr val="0B1A43"/>
                </a:solidFill>
              </a:defRPr>
            </a:lvl1pPr>
          </a:lstStyle>
          <a:p>
            <a:r>
              <a:rPr lang="ru-RU" dirty="0"/>
              <a:t>Переполюсация</a:t>
            </a:r>
            <a:endParaRPr dirty="0"/>
          </a:p>
        </p:txBody>
      </p:sp>
      <p:pic>
        <p:nvPicPr>
          <p:cNvPr id="20" name="Google Shape;235;p12" descr="Google Shape;235;p12">
            <a:extLst>
              <a:ext uri="{FF2B5EF4-FFF2-40B4-BE49-F238E27FC236}">
                <a16:creationId xmlns:a16="http://schemas.microsoft.com/office/drawing/2014/main" id="{9861DC42-9EFB-4A5B-8A24-D8F4CE505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514" y="461675"/>
            <a:ext cx="419102" cy="400052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3B9DC7F-41BB-4C6A-8F7D-8B3B6096094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>
            <a:normAutofit fontScale="92500" lnSpcReduction="20000"/>
          </a:bodyPr>
          <a:lstStyle/>
          <a:p>
            <a:fld id="{86CB4B4D-7CA3-9044-876B-883B54F8677D}" type="slidenum">
              <a:rPr lang="ru-RU" smtClean="0"/>
              <a:t>5</a:t>
            </a:fld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F35E13B-B770-45E1-946B-B0CF6285B14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152140" y="1750457"/>
            <a:ext cx="5887720" cy="397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46679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228;p12"/>
          <p:cNvSpPr txBox="1"/>
          <p:nvPr/>
        </p:nvSpPr>
        <p:spPr>
          <a:xfrm>
            <a:off x="1098554" y="321975"/>
            <a:ext cx="10019656" cy="679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500">
                <a:solidFill>
                  <a:srgbClr val="0B1A43"/>
                </a:solidFill>
              </a:defRPr>
            </a:lvl1pPr>
          </a:lstStyle>
          <a:p>
            <a:endParaRPr dirty="0"/>
          </a:p>
        </p:txBody>
      </p:sp>
      <p:sp>
        <p:nvSpPr>
          <p:cNvPr id="163" name="Google Shape;230;p12"/>
          <p:cNvSpPr/>
          <p:nvPr/>
        </p:nvSpPr>
        <p:spPr>
          <a:xfrm>
            <a:off x="1040446" y="923988"/>
            <a:ext cx="10111108" cy="688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5" extrusionOk="0">
                <a:moveTo>
                  <a:pt x="0" y="5945"/>
                </a:moveTo>
                <a:cubicBezTo>
                  <a:pt x="0" y="2655"/>
                  <a:pt x="182" y="0"/>
                  <a:pt x="407" y="0"/>
                </a:cubicBezTo>
                <a:lnTo>
                  <a:pt x="21193" y="0"/>
                </a:lnTo>
                <a:cubicBezTo>
                  <a:pt x="21418" y="0"/>
                  <a:pt x="21600" y="2655"/>
                  <a:pt x="21600" y="5945"/>
                </a:cubicBezTo>
                <a:lnTo>
                  <a:pt x="21600" y="15457"/>
                </a:lnTo>
                <a:cubicBezTo>
                  <a:pt x="21600" y="18746"/>
                  <a:pt x="21596" y="21362"/>
                  <a:pt x="21567" y="21422"/>
                </a:cubicBezTo>
                <a:lnTo>
                  <a:pt x="14" y="21481"/>
                </a:lnTo>
                <a:cubicBezTo>
                  <a:pt x="5" y="21600"/>
                  <a:pt x="0" y="18746"/>
                  <a:pt x="0" y="15457"/>
                </a:cubicBezTo>
                <a:lnTo>
                  <a:pt x="0" y="5945"/>
                </a:lnTo>
                <a:close/>
              </a:path>
            </a:pathLst>
          </a:custGeom>
          <a:solidFill>
            <a:srgbClr val="0CA8E6">
              <a:alpha val="14901"/>
            </a:srgbClr>
          </a:solidFill>
          <a:ln w="381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  <p:sp>
        <p:nvSpPr>
          <p:cNvPr id="164" name="Google Shape;231;p12"/>
          <p:cNvSpPr/>
          <p:nvPr/>
        </p:nvSpPr>
        <p:spPr>
          <a:xfrm>
            <a:off x="1417296" y="1165923"/>
            <a:ext cx="208281" cy="203835"/>
          </a:xfrm>
          <a:prstGeom prst="ellipse">
            <a:avLst/>
          </a:prstGeom>
          <a:solidFill>
            <a:srgbClr val="00B7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5" name="Google Shape;232;p12"/>
          <p:cNvSpPr/>
          <p:nvPr/>
        </p:nvSpPr>
        <p:spPr>
          <a:xfrm>
            <a:off x="1807186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6" name="Google Shape;233;p12"/>
          <p:cNvSpPr/>
          <p:nvPr/>
        </p:nvSpPr>
        <p:spPr>
          <a:xfrm>
            <a:off x="2197075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168" name="Google Shape;90;p12" descr="Google Shape;90;p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4805" y="959205"/>
            <a:ext cx="2599461" cy="618137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Google Shape;228;p12">
            <a:extLst>
              <a:ext uri="{FF2B5EF4-FFF2-40B4-BE49-F238E27FC236}">
                <a16:creationId xmlns:a16="http://schemas.microsoft.com/office/drawing/2014/main" id="{C3B7B628-BA7C-44E8-9F09-F8CDEAEA465F}"/>
              </a:ext>
            </a:extLst>
          </p:cNvPr>
          <p:cNvSpPr txBox="1"/>
          <p:nvPr/>
        </p:nvSpPr>
        <p:spPr>
          <a:xfrm>
            <a:off x="1190006" y="318473"/>
            <a:ext cx="10019656" cy="679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500">
                <a:solidFill>
                  <a:srgbClr val="0B1A43"/>
                </a:solidFill>
              </a:defRPr>
            </a:lvl1pPr>
          </a:lstStyle>
          <a:p>
            <a:r>
              <a:rPr lang="ru-RU" dirty="0"/>
              <a:t>Электронный предохранитель</a:t>
            </a:r>
            <a:endParaRPr dirty="0"/>
          </a:p>
        </p:txBody>
      </p:sp>
      <p:pic>
        <p:nvPicPr>
          <p:cNvPr id="20" name="Google Shape;235;p12" descr="Google Shape;235;p12">
            <a:extLst>
              <a:ext uri="{FF2B5EF4-FFF2-40B4-BE49-F238E27FC236}">
                <a16:creationId xmlns:a16="http://schemas.microsoft.com/office/drawing/2014/main" id="{9861DC42-9EFB-4A5B-8A24-D8F4CE505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8310" y="461675"/>
            <a:ext cx="419102" cy="400052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3B9DC7F-41BB-4C6A-8F7D-8B3B6096094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>
            <a:normAutofit fontScale="92500" lnSpcReduction="20000"/>
          </a:bodyPr>
          <a:lstStyle/>
          <a:p>
            <a:fld id="{86CB4B4D-7CA3-9044-876B-883B54F8677D}" type="slidenum">
              <a:rPr lang="ru-RU" smtClean="0"/>
              <a:t>6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15FCB18-A533-4980-91C8-9A79286848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203" y="1733313"/>
            <a:ext cx="4991797" cy="339137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A4F7300-E94F-44A9-BEAD-974BB20073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9674" y="2262243"/>
            <a:ext cx="5336994" cy="233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36842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228;p12"/>
          <p:cNvSpPr txBox="1"/>
          <p:nvPr/>
        </p:nvSpPr>
        <p:spPr>
          <a:xfrm>
            <a:off x="1098554" y="321975"/>
            <a:ext cx="10019656" cy="679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500">
                <a:solidFill>
                  <a:srgbClr val="0B1A43"/>
                </a:solidFill>
              </a:defRPr>
            </a:lvl1pPr>
          </a:lstStyle>
          <a:p>
            <a:endParaRPr dirty="0"/>
          </a:p>
        </p:txBody>
      </p:sp>
      <p:sp>
        <p:nvSpPr>
          <p:cNvPr id="163" name="Google Shape;230;p12"/>
          <p:cNvSpPr/>
          <p:nvPr/>
        </p:nvSpPr>
        <p:spPr>
          <a:xfrm>
            <a:off x="1040446" y="923988"/>
            <a:ext cx="10111108" cy="688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5" extrusionOk="0">
                <a:moveTo>
                  <a:pt x="0" y="5945"/>
                </a:moveTo>
                <a:cubicBezTo>
                  <a:pt x="0" y="2655"/>
                  <a:pt x="182" y="0"/>
                  <a:pt x="407" y="0"/>
                </a:cubicBezTo>
                <a:lnTo>
                  <a:pt x="21193" y="0"/>
                </a:lnTo>
                <a:cubicBezTo>
                  <a:pt x="21418" y="0"/>
                  <a:pt x="21600" y="2655"/>
                  <a:pt x="21600" y="5945"/>
                </a:cubicBezTo>
                <a:lnTo>
                  <a:pt x="21600" y="15457"/>
                </a:lnTo>
                <a:cubicBezTo>
                  <a:pt x="21600" y="18746"/>
                  <a:pt x="21596" y="21362"/>
                  <a:pt x="21567" y="21422"/>
                </a:cubicBezTo>
                <a:lnTo>
                  <a:pt x="14" y="21481"/>
                </a:lnTo>
                <a:cubicBezTo>
                  <a:pt x="5" y="21600"/>
                  <a:pt x="0" y="18746"/>
                  <a:pt x="0" y="15457"/>
                </a:cubicBezTo>
                <a:lnTo>
                  <a:pt x="0" y="5945"/>
                </a:lnTo>
                <a:close/>
              </a:path>
            </a:pathLst>
          </a:custGeom>
          <a:solidFill>
            <a:srgbClr val="0CA8E6">
              <a:alpha val="14901"/>
            </a:srgbClr>
          </a:solidFill>
          <a:ln w="381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lang="ru-RU" dirty="0"/>
              <a:t>Защита на варисторе</a:t>
            </a:r>
            <a:endParaRPr dirty="0"/>
          </a:p>
        </p:txBody>
      </p:sp>
      <p:sp>
        <p:nvSpPr>
          <p:cNvPr id="164" name="Google Shape;231;p12"/>
          <p:cNvSpPr/>
          <p:nvPr/>
        </p:nvSpPr>
        <p:spPr>
          <a:xfrm>
            <a:off x="1417296" y="1165923"/>
            <a:ext cx="208281" cy="203835"/>
          </a:xfrm>
          <a:prstGeom prst="ellipse">
            <a:avLst/>
          </a:prstGeom>
          <a:solidFill>
            <a:srgbClr val="00B7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5" name="Google Shape;232;p12"/>
          <p:cNvSpPr/>
          <p:nvPr/>
        </p:nvSpPr>
        <p:spPr>
          <a:xfrm>
            <a:off x="1807186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6" name="Google Shape;233;p12"/>
          <p:cNvSpPr/>
          <p:nvPr/>
        </p:nvSpPr>
        <p:spPr>
          <a:xfrm>
            <a:off x="2197075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168" name="Google Shape;90;p12" descr="Google Shape;90;p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4805" y="959205"/>
            <a:ext cx="2599461" cy="618137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Google Shape;228;p12">
            <a:extLst>
              <a:ext uri="{FF2B5EF4-FFF2-40B4-BE49-F238E27FC236}">
                <a16:creationId xmlns:a16="http://schemas.microsoft.com/office/drawing/2014/main" id="{C3B7B628-BA7C-44E8-9F09-F8CDEAEA465F}"/>
              </a:ext>
            </a:extLst>
          </p:cNvPr>
          <p:cNvSpPr txBox="1"/>
          <p:nvPr/>
        </p:nvSpPr>
        <p:spPr>
          <a:xfrm>
            <a:off x="1190006" y="318473"/>
            <a:ext cx="10019656" cy="679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500">
                <a:solidFill>
                  <a:srgbClr val="0B1A43"/>
                </a:solidFill>
              </a:defRPr>
            </a:lvl1pPr>
          </a:lstStyle>
          <a:p>
            <a:r>
              <a:rPr lang="ru-RU" dirty="0"/>
              <a:t>Перенапряжение</a:t>
            </a:r>
          </a:p>
        </p:txBody>
      </p:sp>
      <p:pic>
        <p:nvPicPr>
          <p:cNvPr id="20" name="Google Shape;235;p12" descr="Google Shape;235;p12">
            <a:extLst>
              <a:ext uri="{FF2B5EF4-FFF2-40B4-BE49-F238E27FC236}">
                <a16:creationId xmlns:a16="http://schemas.microsoft.com/office/drawing/2014/main" id="{9861DC42-9EFB-4A5B-8A24-D8F4CE505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352" y="461675"/>
            <a:ext cx="419102" cy="400052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76FFC18-69EF-493C-B13B-B743DA0D0A0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>
            <a:normAutofit fontScale="92500" lnSpcReduction="20000"/>
          </a:bodyPr>
          <a:lstStyle/>
          <a:p>
            <a:fld id="{86CB4B4D-7CA3-9044-876B-883B54F8677D}" type="slidenum">
              <a:rPr lang="ru-RU" smtClean="0"/>
              <a:t>7</a:t>
            </a:fld>
            <a:endParaRPr lang="ru-RU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71DCDD9-8D32-4379-BE41-F86694EBE8E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385820" y="2655903"/>
            <a:ext cx="542036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56541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228;p12"/>
          <p:cNvSpPr txBox="1"/>
          <p:nvPr/>
        </p:nvSpPr>
        <p:spPr>
          <a:xfrm>
            <a:off x="1098554" y="321975"/>
            <a:ext cx="10019656" cy="679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500">
                <a:solidFill>
                  <a:srgbClr val="0B1A43"/>
                </a:solidFill>
              </a:defRPr>
            </a:lvl1pPr>
          </a:lstStyle>
          <a:p>
            <a:endParaRPr dirty="0"/>
          </a:p>
        </p:txBody>
      </p:sp>
      <p:sp>
        <p:nvSpPr>
          <p:cNvPr id="163" name="Google Shape;230;p12"/>
          <p:cNvSpPr/>
          <p:nvPr/>
        </p:nvSpPr>
        <p:spPr>
          <a:xfrm>
            <a:off x="1040446" y="923988"/>
            <a:ext cx="10111108" cy="688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5" extrusionOk="0">
                <a:moveTo>
                  <a:pt x="0" y="5945"/>
                </a:moveTo>
                <a:cubicBezTo>
                  <a:pt x="0" y="2655"/>
                  <a:pt x="182" y="0"/>
                  <a:pt x="407" y="0"/>
                </a:cubicBezTo>
                <a:lnTo>
                  <a:pt x="21193" y="0"/>
                </a:lnTo>
                <a:cubicBezTo>
                  <a:pt x="21418" y="0"/>
                  <a:pt x="21600" y="2655"/>
                  <a:pt x="21600" y="5945"/>
                </a:cubicBezTo>
                <a:lnTo>
                  <a:pt x="21600" y="15457"/>
                </a:lnTo>
                <a:cubicBezTo>
                  <a:pt x="21600" y="18746"/>
                  <a:pt x="21596" y="21362"/>
                  <a:pt x="21567" y="21422"/>
                </a:cubicBezTo>
                <a:lnTo>
                  <a:pt x="14" y="21481"/>
                </a:lnTo>
                <a:cubicBezTo>
                  <a:pt x="5" y="21600"/>
                  <a:pt x="0" y="18746"/>
                  <a:pt x="0" y="15457"/>
                </a:cubicBezTo>
                <a:lnTo>
                  <a:pt x="0" y="5945"/>
                </a:lnTo>
                <a:close/>
              </a:path>
            </a:pathLst>
          </a:custGeom>
          <a:solidFill>
            <a:srgbClr val="0CA8E6">
              <a:alpha val="14901"/>
            </a:srgbClr>
          </a:solidFill>
          <a:ln w="381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lang="ru-RU" dirty="0"/>
              <a:t>Комплексная</a:t>
            </a:r>
            <a:endParaRPr dirty="0"/>
          </a:p>
        </p:txBody>
      </p:sp>
      <p:sp>
        <p:nvSpPr>
          <p:cNvPr id="164" name="Google Shape;231;p12"/>
          <p:cNvSpPr/>
          <p:nvPr/>
        </p:nvSpPr>
        <p:spPr>
          <a:xfrm>
            <a:off x="1417296" y="1165923"/>
            <a:ext cx="208281" cy="203835"/>
          </a:xfrm>
          <a:prstGeom prst="ellipse">
            <a:avLst/>
          </a:prstGeom>
          <a:solidFill>
            <a:srgbClr val="00B7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5" name="Google Shape;232;p12"/>
          <p:cNvSpPr/>
          <p:nvPr/>
        </p:nvSpPr>
        <p:spPr>
          <a:xfrm>
            <a:off x="1807186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6" name="Google Shape;233;p12"/>
          <p:cNvSpPr/>
          <p:nvPr/>
        </p:nvSpPr>
        <p:spPr>
          <a:xfrm>
            <a:off x="2197075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168" name="Google Shape;90;p12" descr="Google Shape;90;p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4805" y="959205"/>
            <a:ext cx="2599461" cy="618137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Google Shape;228;p12">
            <a:extLst>
              <a:ext uri="{FF2B5EF4-FFF2-40B4-BE49-F238E27FC236}">
                <a16:creationId xmlns:a16="http://schemas.microsoft.com/office/drawing/2014/main" id="{C3B7B628-BA7C-44E8-9F09-F8CDEAEA465F}"/>
              </a:ext>
            </a:extLst>
          </p:cNvPr>
          <p:cNvSpPr txBox="1"/>
          <p:nvPr/>
        </p:nvSpPr>
        <p:spPr>
          <a:xfrm>
            <a:off x="1190006" y="318473"/>
            <a:ext cx="10019656" cy="679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500">
                <a:solidFill>
                  <a:srgbClr val="0B1A43"/>
                </a:solidFill>
              </a:defRPr>
            </a:lvl1pPr>
          </a:lstStyle>
          <a:p>
            <a:r>
              <a:rPr lang="ru-RU" dirty="0"/>
              <a:t>Перенапряжение</a:t>
            </a:r>
          </a:p>
        </p:txBody>
      </p:sp>
      <p:pic>
        <p:nvPicPr>
          <p:cNvPr id="20" name="Google Shape;235;p12" descr="Google Shape;235;p12">
            <a:extLst>
              <a:ext uri="{FF2B5EF4-FFF2-40B4-BE49-F238E27FC236}">
                <a16:creationId xmlns:a16="http://schemas.microsoft.com/office/drawing/2014/main" id="{9861DC42-9EFB-4A5B-8A24-D8F4CE505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352" y="461675"/>
            <a:ext cx="419102" cy="400052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76FFC18-69EF-493C-B13B-B743DA0D0A0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>
            <a:normAutofit fontScale="92500" lnSpcReduction="20000"/>
          </a:bodyPr>
          <a:lstStyle/>
          <a:p>
            <a:fld id="{86CB4B4D-7CA3-9044-876B-883B54F8677D}" type="slidenum">
              <a:rPr lang="ru-RU" smtClean="0"/>
              <a:t>8</a:t>
            </a:fld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4C67C88-1999-4796-874C-2E2E9BE3644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40446" y="2620924"/>
            <a:ext cx="10066796" cy="307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51184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228;p12"/>
          <p:cNvSpPr txBox="1"/>
          <p:nvPr/>
        </p:nvSpPr>
        <p:spPr>
          <a:xfrm>
            <a:off x="1098554" y="321975"/>
            <a:ext cx="10019656" cy="679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500">
                <a:solidFill>
                  <a:srgbClr val="0B1A43"/>
                </a:solidFill>
              </a:defRPr>
            </a:lvl1pPr>
          </a:lstStyle>
          <a:p>
            <a:r>
              <a:rPr lang="ru-RU" dirty="0"/>
              <a:t>Защита выводов</a:t>
            </a:r>
            <a:endParaRPr dirty="0"/>
          </a:p>
        </p:txBody>
      </p:sp>
      <p:sp>
        <p:nvSpPr>
          <p:cNvPr id="172" name="Google Shape;230;p12"/>
          <p:cNvSpPr/>
          <p:nvPr/>
        </p:nvSpPr>
        <p:spPr>
          <a:xfrm>
            <a:off x="1040446" y="923988"/>
            <a:ext cx="10111108" cy="688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5" extrusionOk="0">
                <a:moveTo>
                  <a:pt x="0" y="5945"/>
                </a:moveTo>
                <a:cubicBezTo>
                  <a:pt x="0" y="2655"/>
                  <a:pt x="182" y="0"/>
                  <a:pt x="407" y="0"/>
                </a:cubicBezTo>
                <a:lnTo>
                  <a:pt x="21193" y="0"/>
                </a:lnTo>
                <a:cubicBezTo>
                  <a:pt x="21418" y="0"/>
                  <a:pt x="21600" y="2655"/>
                  <a:pt x="21600" y="5945"/>
                </a:cubicBezTo>
                <a:lnTo>
                  <a:pt x="21600" y="15457"/>
                </a:lnTo>
                <a:cubicBezTo>
                  <a:pt x="21600" y="18746"/>
                  <a:pt x="21596" y="21362"/>
                  <a:pt x="21567" y="21422"/>
                </a:cubicBezTo>
                <a:lnTo>
                  <a:pt x="14" y="21481"/>
                </a:lnTo>
                <a:cubicBezTo>
                  <a:pt x="5" y="21600"/>
                  <a:pt x="0" y="18746"/>
                  <a:pt x="0" y="15457"/>
                </a:cubicBezTo>
                <a:lnTo>
                  <a:pt x="0" y="5945"/>
                </a:lnTo>
                <a:close/>
              </a:path>
            </a:pathLst>
          </a:custGeom>
          <a:solidFill>
            <a:srgbClr val="0CA8E6">
              <a:alpha val="14901"/>
            </a:srgbClr>
          </a:solidFill>
          <a:ln w="381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lang="ru-RU" dirty="0"/>
              <a:t>Упрощенная внутренняя схемотехника</a:t>
            </a:r>
            <a:endParaRPr dirty="0"/>
          </a:p>
        </p:txBody>
      </p:sp>
      <p:sp>
        <p:nvSpPr>
          <p:cNvPr id="173" name="Google Shape;231;p12"/>
          <p:cNvSpPr/>
          <p:nvPr/>
        </p:nvSpPr>
        <p:spPr>
          <a:xfrm>
            <a:off x="1417296" y="1165923"/>
            <a:ext cx="208281" cy="203835"/>
          </a:xfrm>
          <a:prstGeom prst="ellipse">
            <a:avLst/>
          </a:prstGeom>
          <a:solidFill>
            <a:srgbClr val="00B7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4" name="Google Shape;232;p12"/>
          <p:cNvSpPr/>
          <p:nvPr/>
        </p:nvSpPr>
        <p:spPr>
          <a:xfrm>
            <a:off x="1807186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5" name="Google Shape;233;p12"/>
          <p:cNvSpPr/>
          <p:nvPr/>
        </p:nvSpPr>
        <p:spPr>
          <a:xfrm>
            <a:off x="2197075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176" name="Google Shape;235;p12" descr="Google Shape;235;p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680" y="461675"/>
            <a:ext cx="419102" cy="400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Google Shape;90;p12" descr="Google Shape;90;p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805" y="959205"/>
            <a:ext cx="2599461" cy="618137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B532D6D-5044-41D6-9486-23176BB17CC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>
            <a:normAutofit fontScale="92500" lnSpcReduction="20000"/>
          </a:bodyPr>
          <a:lstStyle/>
          <a:p>
            <a:fld id="{86CB4B4D-7CA3-9044-876B-883B54F8677D}" type="slidenum">
              <a:rPr lang="ru-RU" smtClean="0"/>
              <a:t>9</a:t>
            </a:fld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D3C4047-CE9F-4E43-8543-D25B3FA5551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852032" y="1674807"/>
            <a:ext cx="4487936" cy="477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28502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3333</TotalTime>
  <Words>104</Words>
  <Application>Microsoft Office PowerPoint</Application>
  <PresentationFormat>Широкоэкранный</PresentationFormat>
  <Paragraphs>53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Inter Bold</vt:lpstr>
      <vt:lpstr>Inter Regular</vt:lpstr>
      <vt:lpstr>Times New Roman</vt:lpstr>
      <vt:lpstr>Office Theme</vt:lpstr>
      <vt:lpstr>Занятие №15</vt:lpstr>
      <vt:lpstr>На этом занятии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Занятие №6</dc:title>
  <cp:lastModifiedBy>Константин Константин</cp:lastModifiedBy>
  <cp:revision>90</cp:revision>
  <dcterms:modified xsi:type="dcterms:W3CDTF">2024-03-16T20:42:29Z</dcterms:modified>
</cp:coreProperties>
</file>