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64" r:id="rId6"/>
    <p:sldId id="265" r:id="rId7"/>
    <p:sldId id="257" r:id="rId8"/>
    <p:sldId id="263" r:id="rId9"/>
    <p:sldId id="266" r:id="rId10"/>
    <p:sldId id="267" r:id="rId11"/>
    <p:sldId id="258" r:id="rId12"/>
    <p:sldId id="25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7/27/2021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7/27/2021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7/27/2021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2564" y="2451860"/>
            <a:ext cx="8991600" cy="1645920"/>
          </a:xfrm>
        </p:spPr>
        <p:txBody>
          <a:bodyPr>
            <a:normAutofit fontScale="90000"/>
          </a:bodyPr>
          <a:lstStyle/>
          <a:p>
            <a:r>
              <a:rPr lang="en-US" sz="2400" b="1" dirty="0" smtClean="0"/>
              <a:t>RISK ANALYSIS</a:t>
            </a:r>
            <a:br>
              <a:rPr lang="en-US" sz="2400" b="1" dirty="0" smtClean="0"/>
            </a:br>
            <a:r>
              <a:rPr lang="en-US" sz="2400" b="1" dirty="0"/>
              <a:t/>
            </a:r>
            <a:br>
              <a:rPr lang="en-US" sz="2400" b="1" dirty="0"/>
            </a:br>
            <a:r>
              <a:rPr lang="en-US" sz="2400" b="1" dirty="0" smtClean="0"/>
              <a:t/>
            </a:r>
            <a:br>
              <a:rPr lang="en-US" sz="2400" b="1" dirty="0" smtClean="0"/>
            </a:br>
            <a:r>
              <a:rPr lang="en-US" sz="2400" b="1" dirty="0" smtClean="0"/>
              <a:t>Prepared by: Djeninah </a:t>
            </a:r>
            <a:r>
              <a:rPr lang="en-US" sz="2400" b="1" dirty="0" err="1" smtClean="0"/>
              <a:t>timothee</a:t>
            </a:r>
            <a:endParaRPr lang="en-US" sz="2400" b="1" dirty="0"/>
          </a:p>
        </p:txBody>
      </p:sp>
      <p:sp>
        <p:nvSpPr>
          <p:cNvPr id="3" name="Subtitle 2"/>
          <p:cNvSpPr>
            <a:spLocks noGrp="1"/>
          </p:cNvSpPr>
          <p:nvPr>
            <p:ph type="subTitle" idx="1"/>
          </p:nvPr>
        </p:nvSpPr>
        <p:spPr>
          <a:xfrm>
            <a:off x="1600200" y="2451860"/>
            <a:ext cx="8991600" cy="1515687"/>
          </a:xfrm>
        </p:spPr>
        <p:txBody>
          <a:bodyPr/>
          <a:lstStyle/>
          <a:p>
            <a:r>
              <a:rPr lang="en-US" dirty="0" smtClean="0"/>
              <a:t>P</a:t>
            </a:r>
            <a:endParaRPr lang="en-US" dirty="0"/>
          </a:p>
        </p:txBody>
      </p:sp>
    </p:spTree>
    <p:extLst>
      <p:ext uri="{BB962C8B-B14F-4D97-AF65-F5344CB8AC3E}">
        <p14:creationId xmlns:p14="http://schemas.microsoft.com/office/powerpoint/2010/main" val="20046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765" y="363980"/>
            <a:ext cx="9067800" cy="5778202"/>
          </a:xfrm>
        </p:spPr>
        <p:txBody>
          <a:bodyPr/>
          <a:lstStyle/>
          <a:p>
            <a:pPr algn="r"/>
            <a:r>
              <a:rPr lang="en-US" b="1" dirty="0" err="1" smtClean="0"/>
              <a:t>Recommandations</a:t>
            </a:r>
            <a:r>
              <a:rPr lang="en-US" dirty="0" smtClean="0"/>
              <a:t/>
            </a:r>
            <a:br>
              <a:rPr lang="en-US" dirty="0" smtClean="0"/>
            </a:br>
            <a:endParaRPr lang="en-US" dirty="0"/>
          </a:p>
        </p:txBody>
      </p:sp>
    </p:spTree>
    <p:extLst>
      <p:ext uri="{BB962C8B-B14F-4D97-AF65-F5344CB8AC3E}">
        <p14:creationId xmlns:p14="http://schemas.microsoft.com/office/powerpoint/2010/main" val="417845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154" y="909273"/>
            <a:ext cx="7729728" cy="1188720"/>
          </a:xfrm>
        </p:spPr>
        <p:txBody>
          <a:bodyPr/>
          <a:lstStyle/>
          <a:p>
            <a:r>
              <a:rPr lang="en-US" b="1" dirty="0">
                <a:solidFill>
                  <a:srgbClr val="000000"/>
                </a:solidFill>
                <a:latin typeface="Arial" panose="020B0604020202020204" pitchFamily="34" charset="0"/>
              </a:rPr>
              <a:t>The problem</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problem is important for the customer because in order to have a loan there will have to be a guarantee the loan must be reliable and in the opposite case a loan without guarantee will reach a total loss and even the company will fail</a:t>
            </a:r>
            <a:endParaRPr lang="en-US" dirty="0"/>
          </a:p>
          <a:p>
            <a:endParaRPr lang="en-US" dirty="0"/>
          </a:p>
        </p:txBody>
      </p:sp>
    </p:spTree>
    <p:extLst>
      <p:ext uri="{BB962C8B-B14F-4D97-AF65-F5344CB8AC3E}">
        <p14:creationId xmlns:p14="http://schemas.microsoft.com/office/powerpoint/2010/main" val="27324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br>
              <a:rPr lang="en-US" b="1" dirty="0"/>
            </a:br>
            <a:endParaRPr lang="en-US" dirty="0"/>
          </a:p>
        </p:txBody>
      </p:sp>
      <p:sp>
        <p:nvSpPr>
          <p:cNvPr id="3" name="Content Placeholder 2"/>
          <p:cNvSpPr>
            <a:spLocks noGrp="1"/>
          </p:cNvSpPr>
          <p:nvPr>
            <p:ph idx="1"/>
          </p:nvPr>
        </p:nvSpPr>
        <p:spPr/>
        <p:txBody>
          <a:bodyPr/>
          <a:lstStyle/>
          <a:p>
            <a:pPr fontAlgn="base"/>
            <a:r>
              <a:rPr lang="en-US" dirty="0">
                <a:solidFill>
                  <a:srgbClr val="202124"/>
                </a:solidFill>
                <a:latin typeface="Arial" panose="020B0604020202020204" pitchFamily="34" charset="0"/>
              </a:rPr>
              <a:t>Plot the appropriate charts for the variables</a:t>
            </a:r>
          </a:p>
          <a:p>
            <a:pPr fontAlgn="base"/>
            <a:endParaRPr lang="en-US" dirty="0">
              <a:solidFill>
                <a:srgbClr val="202124"/>
              </a:solidFill>
              <a:latin typeface="Arial" panose="020B0604020202020204" pitchFamily="34" charset="0"/>
            </a:endParaRPr>
          </a:p>
          <a:p>
            <a:pPr fontAlgn="base"/>
            <a:r>
              <a:rPr lang="en-US" dirty="0">
                <a:solidFill>
                  <a:srgbClr val="202124"/>
                </a:solidFill>
                <a:latin typeface="Arial" panose="020B0604020202020204" pitchFamily="34" charset="0"/>
              </a:rPr>
              <a:t>Create worksheets with the charts</a:t>
            </a:r>
          </a:p>
          <a:p>
            <a:pPr fontAlgn="base"/>
            <a:endParaRPr lang="en-US" dirty="0">
              <a:solidFill>
                <a:srgbClr val="202124"/>
              </a:solidFill>
              <a:latin typeface="Arial" panose="020B0604020202020204" pitchFamily="34" charset="0"/>
            </a:endParaRPr>
          </a:p>
          <a:p>
            <a:pPr fontAlgn="base"/>
            <a:r>
              <a:rPr lang="en-US" dirty="0">
                <a:solidFill>
                  <a:srgbClr val="202124"/>
                </a:solidFill>
                <a:latin typeface="Arial" panose="020B0604020202020204" pitchFamily="34" charset="0"/>
              </a:rPr>
              <a:t>Create a final attractive Dashboard with the worksheets</a:t>
            </a:r>
          </a:p>
          <a:p>
            <a:endParaRPr lang="en-US" dirty="0"/>
          </a:p>
        </p:txBody>
      </p:sp>
    </p:spTree>
    <p:extLst>
      <p:ext uri="{BB962C8B-B14F-4D97-AF65-F5344CB8AC3E}">
        <p14:creationId xmlns:p14="http://schemas.microsoft.com/office/powerpoint/2010/main" val="173656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0"/>
            <a:ext cx="11896436" cy="6784108"/>
          </a:xfrm>
          <a:prstGeom prst="rect">
            <a:avLst/>
          </a:prstGeom>
        </p:spPr>
      </p:pic>
    </p:spTree>
    <p:extLst>
      <p:ext uri="{BB962C8B-B14F-4D97-AF65-F5344CB8AC3E}">
        <p14:creationId xmlns:p14="http://schemas.microsoft.com/office/powerpoint/2010/main" val="262612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&amp; proposal solution</a:t>
            </a:r>
            <a:endParaRPr lang="en-US" dirty="0"/>
          </a:p>
        </p:txBody>
      </p:sp>
      <p:sp>
        <p:nvSpPr>
          <p:cNvPr id="3" name="Content Placeholder 2"/>
          <p:cNvSpPr>
            <a:spLocks noGrp="1"/>
          </p:cNvSpPr>
          <p:nvPr>
            <p:ph idx="1"/>
          </p:nvPr>
        </p:nvSpPr>
        <p:spPr/>
        <p:txBody>
          <a:bodyPr/>
          <a:lstStyle/>
          <a:p>
            <a:r>
              <a:rPr lang="en-US" dirty="0"/>
              <a:t>Credit risk or "counterparty risk in financial markets" is defined as the probability of financial loss due to a borrower's failure to repay the debt issued by a financial institution when </a:t>
            </a:r>
            <a:r>
              <a:rPr lang="en-US" dirty="0" smtClean="0"/>
              <a:t>due</a:t>
            </a:r>
          </a:p>
          <a:p>
            <a:endParaRPr lang="en-US" dirty="0"/>
          </a:p>
          <a:p>
            <a:r>
              <a:rPr lang="en-US" dirty="0"/>
              <a:t>For a given transaction, the credit risk can be reduced by taking guarantees (sureties from a person or a surety company, collateral such as mortgages, etc.) but also by incorporating a margin in the interest rate, the value of which depends on the risk level.</a:t>
            </a:r>
          </a:p>
        </p:txBody>
      </p:sp>
    </p:spTree>
    <p:extLst>
      <p:ext uri="{BB962C8B-B14F-4D97-AF65-F5344CB8AC3E}">
        <p14:creationId xmlns:p14="http://schemas.microsoft.com/office/powerpoint/2010/main" val="308736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&amp; proposal solution</a:t>
            </a:r>
            <a:endParaRPr lang="en-US" dirty="0"/>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Beyond </a:t>
            </a:r>
            <a:r>
              <a:rPr lang="en-US" dirty="0">
                <a:latin typeface="Arial" panose="020B0604020202020204" pitchFamily="34" charset="0"/>
                <a:cs typeface="Arial" panose="020B0604020202020204" pitchFamily="34" charset="0"/>
              </a:rPr>
              <a:t>10% the people have difficulties to pay for that it will be necessary to reduce the interest rate. because the bank needs its customers then it will be necessary to work on it</a:t>
            </a:r>
          </a:p>
        </p:txBody>
      </p:sp>
    </p:spTree>
    <p:extLst>
      <p:ext uri="{BB962C8B-B14F-4D97-AF65-F5344CB8AC3E}">
        <p14:creationId xmlns:p14="http://schemas.microsoft.com/office/powerpoint/2010/main" val="66293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&amp; proposal solution</a:t>
            </a:r>
            <a:endParaRPr lang="en-US" dirty="0"/>
          </a:p>
        </p:txBody>
      </p:sp>
      <p:sp>
        <p:nvSpPr>
          <p:cNvPr id="3" name="Content Placeholder 2"/>
          <p:cNvSpPr>
            <a:spLocks noGrp="1"/>
          </p:cNvSpPr>
          <p:nvPr>
            <p:ph idx="1"/>
          </p:nvPr>
        </p:nvSpPr>
        <p:spPr/>
        <p:txBody>
          <a:bodyPr/>
          <a:lstStyle/>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 </a:t>
            </a:r>
            <a:r>
              <a:rPr lang="en-US" dirty="0">
                <a:latin typeface="Arial" panose="020B0604020202020204" pitchFamily="34" charset="0"/>
                <a:cs typeface="Arial" panose="020B0604020202020204" pitchFamily="34" charset="0"/>
              </a:rPr>
              <a:t>was able to see the people who are in the G grade I could see that the interest rates are much too high and while they can not afford. it will have to reduce their interest rate and increase those who have the ability to pay</a:t>
            </a:r>
          </a:p>
        </p:txBody>
      </p:sp>
    </p:spTree>
    <p:extLst>
      <p:ext uri="{BB962C8B-B14F-4D97-AF65-F5344CB8AC3E}">
        <p14:creationId xmlns:p14="http://schemas.microsoft.com/office/powerpoint/2010/main" val="265217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 y="0"/>
            <a:ext cx="12099636" cy="6858000"/>
          </a:xfrm>
          <a:prstGeom prst="rect">
            <a:avLst/>
          </a:prstGeom>
        </p:spPr>
      </p:pic>
    </p:spTree>
    <p:extLst>
      <p:ext uri="{BB962C8B-B14F-4D97-AF65-F5344CB8AC3E}">
        <p14:creationId xmlns:p14="http://schemas.microsoft.com/office/powerpoint/2010/main" val="304065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0925980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80C034500FD34CB0435C2E85EE7D30" ma:contentTypeVersion="7" ma:contentTypeDescription="Create a new document." ma:contentTypeScope="" ma:versionID="1d8356351d1909f181a1a184f102ceaf">
  <xsd:schema xmlns:xsd="http://www.w3.org/2001/XMLSchema" xmlns:xs="http://www.w3.org/2001/XMLSchema" xmlns:p="http://schemas.microsoft.com/office/2006/metadata/properties" xmlns:ns3="63463390-fd12-48ec-80e0-edf5845a8ef6" targetNamespace="http://schemas.microsoft.com/office/2006/metadata/properties" ma:root="true" ma:fieldsID="0429b9ff9b3af88c316b3170d74af737" ns3:_="">
    <xsd:import namespace="63463390-fd12-48ec-80e0-edf5845a8ef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463390-fd12-48ec-80e0-edf5845a8e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730936-29B3-4B3D-8EA1-C858DACCED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463390-fd12-48ec-80e0-edf5845a8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FB78BE-3BB4-48A8-928C-750CB935D117}">
  <ds:schemaRefs>
    <ds:schemaRef ds:uri="http://schemas.microsoft.com/sharepoint/v3/contenttype/forms"/>
  </ds:schemaRefs>
</ds:datastoreItem>
</file>

<file path=customXml/itemProps3.xml><?xml version="1.0" encoding="utf-8"?>
<ds:datastoreItem xmlns:ds="http://schemas.openxmlformats.org/officeDocument/2006/customXml" ds:itemID="{940C4642-D893-4E1D-A787-52537B59EFE5}">
  <ds:schemaRefs>
    <ds:schemaRef ds:uri="63463390-fd12-48ec-80e0-edf5845a8ef6"/>
    <ds:schemaRef ds:uri="http://schemas.microsoft.com/office/2006/documentManagement/types"/>
    <ds:schemaRef ds:uri="http://www.w3.org/XML/1998/namespace"/>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TM10001115[[fn=Parcel]]</Template>
  <TotalTime>150</TotalTime>
  <Words>266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RISK ANALYSIS   Prepared by: Djeninah timothee</vt:lpstr>
      <vt:lpstr>The problem </vt:lpstr>
      <vt:lpstr>Methodology </vt:lpstr>
      <vt:lpstr>PowerPoint Presentation</vt:lpstr>
      <vt:lpstr>Discussion &amp; proposal solution</vt:lpstr>
      <vt:lpstr>Discussion &amp; proposal solution</vt:lpstr>
      <vt:lpstr>Discussion &amp; proposal solution</vt:lpstr>
      <vt:lpstr>PowerPoint Presentation</vt:lpstr>
      <vt:lpstr>PowerPoint Presentation</vt:lpstr>
      <vt:lpstr>Recommandations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Prepared</dc:title>
  <dc:creator>Djeninah Timothee</dc:creator>
  <cp:lastModifiedBy>Djeninah Timothee</cp:lastModifiedBy>
  <cp:revision>7</cp:revision>
  <dcterms:created xsi:type="dcterms:W3CDTF">2021-07-27T20:15:02Z</dcterms:created>
  <dcterms:modified xsi:type="dcterms:W3CDTF">2021-07-27T22:45:39Z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0x010100D680C034500FD34CB0435C2E85EE7D30</vt:lpwstr>
  </property>
</Properties>
</file>