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5650-7661-42D3-8870-BE513ABF1C9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ABDA-13A5-400C-8D4F-FC9E7B84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5650-7661-42D3-8870-BE513ABF1C9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ABDA-13A5-400C-8D4F-FC9E7B84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5650-7661-42D3-8870-BE513ABF1C9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ABDA-13A5-400C-8D4F-FC9E7B84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2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5650-7661-42D3-8870-BE513ABF1C9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ABDA-13A5-400C-8D4F-FC9E7B84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3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5650-7661-42D3-8870-BE513ABF1C9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ABDA-13A5-400C-8D4F-FC9E7B84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7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5650-7661-42D3-8870-BE513ABF1C9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ABDA-13A5-400C-8D4F-FC9E7B84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2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5650-7661-42D3-8870-BE513ABF1C9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ABDA-13A5-400C-8D4F-FC9E7B84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5650-7661-42D3-8870-BE513ABF1C9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ABDA-13A5-400C-8D4F-FC9E7B84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5650-7661-42D3-8870-BE513ABF1C9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ABDA-13A5-400C-8D4F-FC9E7B84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8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5650-7661-42D3-8870-BE513ABF1C9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ABDA-13A5-400C-8D4F-FC9E7B84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9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5650-7661-42D3-8870-BE513ABF1C9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ABDA-13A5-400C-8D4F-FC9E7B84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0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5650-7661-42D3-8870-BE513ABF1C9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ABDA-13A5-400C-8D4F-FC9E7B84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8095" y="1800519"/>
            <a:ext cx="10048973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Requirements </a:t>
            </a:r>
            <a:r>
              <a:rPr lang="en-US" sz="3500" b="1" dirty="0" smtClean="0">
                <a:latin typeface="Roboto" panose="02000000000000000000" pitchFamily="2" charset="0"/>
                <a:ea typeface="Roboto" panose="02000000000000000000" pitchFamily="2" charset="0"/>
              </a:rPr>
              <a:t>Elicitation</a:t>
            </a:r>
            <a:r>
              <a:rPr lang="en-US" sz="3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: Interviews for </a:t>
            </a:r>
            <a:r>
              <a:rPr lang="en-US" sz="3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Studex</a:t>
            </a:r>
            <a:r>
              <a:rPr lang="en-US" sz="3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Project</a:t>
            </a:r>
          </a:p>
          <a:p>
            <a:endParaRPr lang="en-US" sz="3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30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3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Understanding Stakeholder Needs</a:t>
            </a:r>
          </a:p>
        </p:txBody>
      </p:sp>
      <p:sp>
        <p:nvSpPr>
          <p:cNvPr id="5" name="Rectangle 4"/>
          <p:cNvSpPr/>
          <p:nvPr/>
        </p:nvSpPr>
        <p:spPr>
          <a:xfrm>
            <a:off x="8682087" y="5033914"/>
            <a:ext cx="3120273" cy="15271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Presented by: </a:t>
            </a:r>
            <a:r>
              <a:rPr lang="en-US" sz="17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Djeneba</a:t>
            </a:r>
            <a:r>
              <a:rPr lang="en-US" sz="1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DIALLO</a:t>
            </a:r>
          </a:p>
          <a:p>
            <a:endParaRPr lang="en-US" sz="17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Student number: 220513675</a:t>
            </a:r>
          </a:p>
          <a:p>
            <a:endParaRPr lang="en-US" sz="17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Role: Developer</a:t>
            </a:r>
            <a:endParaRPr lang="en-US" sz="1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1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9517" y="444297"/>
            <a:ext cx="9816667" cy="620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i="0" u="sng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1.Introduction:</a:t>
            </a:r>
          </a:p>
          <a:p>
            <a:endParaRPr lang="en-US" sz="2500" b="1" i="0" u="sng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dirty="0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smtClean="0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Overview of </a:t>
            </a:r>
            <a:r>
              <a:rPr lang="en-US" sz="2000" b="1" i="0" dirty="0" err="1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Studex</a:t>
            </a:r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Project:</a:t>
            </a:r>
          </a:p>
          <a:p>
            <a:endParaRPr lang="en-US" sz="2200" b="1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err="1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Studex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an automated system designed for students and teachers to manage projects, courses, tasks, and exams.</a:t>
            </a:r>
          </a:p>
          <a:p>
            <a:pPr lvl="1"/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platform supports three user roles: Student Developer, Student Customer, and Student User, with teachers/staff having additional management capabilities.</a:t>
            </a:r>
          </a:p>
          <a:p>
            <a:pPr lvl="1"/>
            <a:endParaRPr lang="en-US" sz="25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Importance of Gathering Accurate Requirements:</a:t>
            </a:r>
          </a:p>
          <a:p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Ensures the final product meets the needs and expectations of all stakeholders.</a:t>
            </a:r>
          </a:p>
          <a:p>
            <a:pPr lvl="1"/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Helps in identifying potential issues early in the development process.</a:t>
            </a:r>
          </a:p>
          <a:p>
            <a:pPr lvl="1"/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Provides a clear understanding of project scope and functionality</a:t>
            </a: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0765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61416" y="938647"/>
            <a:ext cx="9424416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i="0" u="sng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2.Techniques to be Covered:</a:t>
            </a:r>
          </a:p>
          <a:p>
            <a:endParaRPr lang="en-US" sz="2500" b="1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b="1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b="1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Interviews:</a:t>
            </a:r>
            <a:r>
              <a:rPr lang="en-US" sz="2000" dirty="0" smtClean="0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Direct interaction to gather detailed information.</a:t>
            </a:r>
          </a:p>
          <a:p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Surveys: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Collect quantitative data from a large number of stakeholders.</a:t>
            </a:r>
          </a:p>
          <a:p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Observation: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Watch users interact with the current system to identify usability 			issues.</a:t>
            </a:r>
          </a:p>
          <a:p>
            <a:endParaRPr lang="en-US" sz="2000" dirty="0">
              <a:solidFill>
                <a:srgbClr val="0D0D0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Focus Groups: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Group discussions to explore needs and expectations.</a:t>
            </a:r>
          </a:p>
          <a:p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Prototyping: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Create preliminary versions to validate features and gather 			feedback.</a:t>
            </a:r>
            <a:endParaRPr lang="en-US" sz="2000" b="0" i="0" dirty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9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3712" y="488847"/>
            <a:ext cx="10037064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i="0" u="sng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3.Interviews:</a:t>
            </a:r>
          </a:p>
          <a:p>
            <a:endParaRPr lang="en-US" sz="2000" b="1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Overview: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2000" dirty="0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Direct interaction to gather detailed information.</a:t>
            </a:r>
          </a:p>
          <a:p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Target Stakeholders: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Student Developers, Student Customers, Student Users,    				Teachers/Staff.</a:t>
            </a:r>
          </a:p>
          <a:p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Sample Questions:</a:t>
            </a:r>
          </a:p>
          <a:p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Student Developers: "What features do you need for project development and management?“</a:t>
            </a:r>
          </a:p>
          <a:p>
            <a:pPr lvl="1"/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Student Customers: "What are your expectations from the </a:t>
            </a:r>
            <a:r>
              <a:rPr lang="en-US" sz="2000" b="0" i="0" dirty="0" err="1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Studex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system?“</a:t>
            </a:r>
          </a:p>
          <a:p>
            <a:pPr lvl="1"/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Student Users: "What features would enhance your learning experience?“</a:t>
            </a:r>
          </a:p>
          <a:p>
            <a:pPr lvl="1"/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Teachers/Staff: "What functionalities do you need for managing courses?"</a:t>
            </a:r>
          </a:p>
        </p:txBody>
      </p:sp>
    </p:spTree>
    <p:extLst>
      <p:ext uri="{BB962C8B-B14F-4D97-AF65-F5344CB8AC3E}">
        <p14:creationId xmlns:p14="http://schemas.microsoft.com/office/powerpoint/2010/main" val="72961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4256" y="401425"/>
            <a:ext cx="10219944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i="0" u="sng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4.Surveys:</a:t>
            </a:r>
          </a:p>
          <a:p>
            <a:endParaRPr lang="en-US" sz="2000" b="1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Overview: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2000" dirty="0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Distribute questionnaires to gather quantitative data.</a:t>
            </a:r>
          </a:p>
          <a:p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Target Stakeholders: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All user groups.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Sample Questions:</a:t>
            </a:r>
          </a:p>
          <a:p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"Rate your satisfaction with the current system on a scale of 1-5."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"What new features would you like to see in the </a:t>
            </a:r>
            <a:r>
              <a:rPr lang="en-US" sz="2000" b="0" i="0" dirty="0" err="1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Studex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system?"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"How often do you encounter issues with the current system?"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128" y="4473184"/>
            <a:ext cx="916838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i="0" u="sng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5.Observation:</a:t>
            </a:r>
          </a:p>
          <a:p>
            <a:endParaRPr lang="en-US" sz="2500" b="1" i="0" u="sng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Overview:</a:t>
            </a:r>
            <a:endParaRPr lang="en-US" sz="2000" dirty="0">
              <a:solidFill>
                <a:srgbClr val="0D0D0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Watch stakeholders interact with the current system.</a:t>
            </a:r>
          </a:p>
          <a:p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Target Stakeholders: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Student Users, Teachers/Staff.</a:t>
            </a:r>
          </a:p>
        </p:txBody>
      </p:sp>
    </p:spTree>
    <p:extLst>
      <p:ext uri="{BB962C8B-B14F-4D97-AF65-F5344CB8AC3E}">
        <p14:creationId xmlns:p14="http://schemas.microsoft.com/office/powerpoint/2010/main" val="212834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3984" y="120200"/>
            <a:ext cx="94427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2000" dirty="0">
              <a:solidFill>
                <a:srgbClr val="0D0D0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/>
            <a:r>
              <a:rPr lang="en-US" sz="2000" b="1" dirty="0" smtClean="0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Focus </a:t>
            </a:r>
            <a:r>
              <a:rPr lang="en-US" sz="2000" b="1" dirty="0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Areas</a:t>
            </a:r>
            <a:r>
              <a:rPr lang="en-US" sz="2000" b="1" dirty="0" smtClean="0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lvl="0"/>
            <a:endParaRPr lang="en-US" sz="2000" dirty="0">
              <a:solidFill>
                <a:srgbClr val="0D0D0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students navigate the system</a:t>
            </a:r>
            <a:r>
              <a:rPr lang="en-US" sz="2000" dirty="0" smtClean="0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2000" dirty="0">
              <a:solidFill>
                <a:srgbClr val="0D0D0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Issues faced while accessing course materials</a:t>
            </a:r>
            <a:r>
              <a:rPr lang="en-US" sz="2000" dirty="0" smtClean="0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2000" dirty="0">
              <a:solidFill>
                <a:srgbClr val="0D0D0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Challenges in submitting assignments or taking exams.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33984" y="2509903"/>
            <a:ext cx="9653016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i="0" u="sng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6.Focus Groups:</a:t>
            </a:r>
          </a:p>
          <a:p>
            <a:endParaRPr lang="en-US" sz="2000" b="1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Overview: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2000" dirty="0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Group discussions to explore needs and expectations.</a:t>
            </a:r>
          </a:p>
          <a:p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Target Stakeholders: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Mixed groups of Student Developers, Student Customers, 				and Teachers/Staff.</a:t>
            </a:r>
          </a:p>
          <a:p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Discussion Topics:</a:t>
            </a:r>
          </a:p>
          <a:p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Key features required in the </a:t>
            </a:r>
            <a:r>
              <a:rPr lang="en-US" sz="2000" b="0" i="0" dirty="0" err="1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Studex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Pain points with the current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Suggestions for improvements.</a:t>
            </a:r>
            <a:endParaRPr lang="en-US" sz="2000" b="0" i="0" dirty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09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0560" y="0"/>
            <a:ext cx="962558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i="0" u="sng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7.Prototyping:</a:t>
            </a:r>
          </a:p>
          <a:p>
            <a:endParaRPr lang="en-US" sz="2000" b="1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Overview: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2000" dirty="0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 a preliminary version to demonstrate features.</a:t>
            </a:r>
          </a:p>
          <a:p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Target Stakeholders: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All user groups.</a:t>
            </a:r>
          </a:p>
          <a:p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Steps:</a:t>
            </a:r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Develop a low-fidelity prototype.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Present to stakeholders for feedback.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Refine based on input.</a:t>
            </a:r>
            <a:endParaRPr lang="en-US" sz="2000" b="0" i="0" dirty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60" y="3610957"/>
            <a:ext cx="12304776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i="0" u="sng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8.Specific Requirements for </a:t>
            </a:r>
            <a:r>
              <a:rPr lang="en-US" sz="2500" b="1" i="0" u="sng" dirty="0" err="1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Studex</a:t>
            </a:r>
            <a:r>
              <a:rPr lang="en-US" sz="2500" b="1" i="0" u="sng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dirty="0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smtClean="0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 Management:</a:t>
            </a:r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Sign-up/sign-in, user roles, profile management.</a:t>
            </a:r>
          </a:p>
          <a:p>
            <a:pPr lvl="1"/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Course Management:</a:t>
            </a:r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Create/edit/delete courses, enroll in courses, view materials.</a:t>
            </a:r>
          </a:p>
          <a:p>
            <a:pPr lvl="1"/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Project Management:</a:t>
            </a:r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Manage project proposals, review/approve, track progress.</a:t>
            </a:r>
          </a:p>
        </p:txBody>
      </p:sp>
    </p:spTree>
    <p:extLst>
      <p:ext uri="{BB962C8B-B14F-4D97-AF65-F5344CB8AC3E}">
        <p14:creationId xmlns:p14="http://schemas.microsoft.com/office/powerpoint/2010/main" val="248761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1688" y="144727"/>
            <a:ext cx="105674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Task and Exam Management:</a:t>
            </a:r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Create/manage tasks/exams, view/complete, automated grading.</a:t>
            </a:r>
          </a:p>
          <a:p>
            <a:pPr lvl="1"/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Communication Tools:</a:t>
            </a:r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Messaging, discussion forums, notifications.</a:t>
            </a:r>
          </a:p>
          <a:p>
            <a:pPr lvl="1"/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Dashboard and Reporting:</a:t>
            </a:r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Personalized dashboard, progress reports, key metrics.</a:t>
            </a:r>
          </a:p>
          <a:p>
            <a:pPr lvl="1"/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Usability and Accessibility:</a:t>
            </a:r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Responsive design, intuitive interface, accessibility features.</a:t>
            </a:r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1688" y="3949511"/>
            <a:ext cx="11500104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i="0" u="sng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9.Conclusion:</a:t>
            </a:r>
          </a:p>
          <a:p>
            <a:endParaRPr lang="en-US" b="1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Recap of elicitation techniques:</a:t>
            </a:r>
          </a:p>
          <a:p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Interviews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Surveys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Observation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Focus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Prototyping</a:t>
            </a:r>
          </a:p>
        </p:txBody>
      </p:sp>
    </p:spTree>
    <p:extLst>
      <p:ext uri="{BB962C8B-B14F-4D97-AF65-F5344CB8AC3E}">
        <p14:creationId xmlns:p14="http://schemas.microsoft.com/office/powerpoint/2010/main" val="3182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0288" y="221456"/>
            <a:ext cx="1012850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Importance of gathering comprehensive requirements:</a:t>
            </a:r>
          </a:p>
          <a:p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Ensures stakeholder needs are met.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Identifies potential issues early.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Clarifies project scope and functionality.</a:t>
            </a:r>
          </a:p>
          <a:p>
            <a:pPr lvl="1"/>
            <a:endParaRPr lang="en-US" sz="2000" b="0" i="0" dirty="0" smtClean="0">
              <a:solidFill>
                <a:srgbClr val="0D0D0D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Goal: 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Develop a user-friendly </a:t>
            </a:r>
            <a:r>
              <a:rPr lang="en-US" sz="2000" b="0" i="0" dirty="0" err="1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Studex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system.</a:t>
            </a:r>
          </a:p>
          <a:p>
            <a:endParaRPr lang="en-US" sz="2000" dirty="0">
              <a:solidFill>
                <a:srgbClr val="0D0D0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 smtClean="0">
              <a:solidFill>
                <a:srgbClr val="0D0D0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rgbClr val="0D0D0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 smtClean="0">
              <a:solidFill>
                <a:srgbClr val="0D0D0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rgbClr val="0D0D0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 smtClean="0">
              <a:solidFill>
                <a:srgbClr val="0D0D0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rgbClr val="0D0D0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 smtClean="0">
              <a:solidFill>
                <a:srgbClr val="0D0D0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2000" dirty="0" smtClean="0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											         </a:t>
            </a:r>
            <a:r>
              <a:rPr lang="en-US" sz="2000" b="1" dirty="0" smtClean="0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 for reading!</a:t>
            </a:r>
            <a:endParaRPr lang="en-US" sz="2000" b="1" dirty="0">
              <a:solidFill>
                <a:srgbClr val="0D0D0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50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350</Words>
  <Application>Microsoft Office PowerPoint</Application>
  <PresentationFormat>Widescreen</PresentationFormat>
  <Paragraphs>146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2024-05-21T16:04:57Z</dcterms:created>
  <dcterms:modified xsi:type="dcterms:W3CDTF">2024-05-21T18:10:12Z</dcterms:modified>
</cp:coreProperties>
</file>