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DCE7F0"/>
    <a:srgbClr val="2F4D5D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Objects="1">
      <p:cViewPr varScale="1">
        <p:scale>
          <a:sx n="79" d="100"/>
          <a:sy n="7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428D81-8682-4EEC-AC89-F06810EC5C52}" type="slidenum">
              <a:rPr lang="nl-BE" altLang="nl-BE" smtClean="0"/>
              <a:pPr/>
              <a:t>1</a:t>
            </a:fld>
            <a:endParaRPr lang="nl-BE" altLang="nl-BE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75507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solidFill>
          <a:srgbClr val="DC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42319" y="1268760"/>
            <a:ext cx="4313521" cy="540000"/>
          </a:xfrm>
          <a:ln w="28575">
            <a:solidFill>
              <a:srgbClr val="1D8DB0"/>
            </a:solidFill>
            <a:miter lim="800000"/>
            <a:headEnd/>
            <a:tailEnd/>
          </a:ln>
        </p:spPr>
        <p:txBody>
          <a:bodyPr vert="horz" wrap="square" lIns="41463" tIns="20732" rIns="41463" bIns="20732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1" baseline="0" dirty="0" smtClean="0">
                <a:solidFill>
                  <a:srgbClr val="1D8DB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APPLICATION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4177" y="2153675"/>
            <a:ext cx="4311663" cy="3837658"/>
          </a:xfrm>
          <a:ln w="28575">
            <a:solidFill>
              <a:srgbClr val="1D8DB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000" kern="1200" baseline="0" dirty="0" smtClean="0">
                <a:solidFill>
                  <a:srgbClr val="1D8DB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lang="en-US" sz="2000" kern="1200" baseline="0" dirty="0" smtClean="0">
                <a:solidFill>
                  <a:srgbClr val="1D8DB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914400" indent="0">
              <a:buNone/>
              <a:defRPr lang="en-US" sz="2000" kern="1200" baseline="0" dirty="0" smtClean="0">
                <a:solidFill>
                  <a:srgbClr val="1D8DB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371600" indent="0">
              <a:buNone/>
              <a:defRPr lang="en-US" sz="2000" kern="1200" baseline="0" dirty="0" smtClean="0">
                <a:solidFill>
                  <a:srgbClr val="1D8DB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1828800" indent="0">
              <a:buNone/>
              <a:defRPr lang="nl-NL" sz="2000" kern="1200" baseline="0" dirty="0">
                <a:solidFill>
                  <a:srgbClr val="1D8DB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020960" y="1268760"/>
            <a:ext cx="6835680" cy="540000"/>
          </a:xfrm>
          <a:solidFill>
            <a:srgbClr val="1D8DB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41463" tIns="20732" rIns="41463" bIns="20732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IMPLEMENTATION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15880" y="2153675"/>
            <a:ext cx="6840760" cy="3837658"/>
          </a:xfrm>
          <a:solidFill>
            <a:srgbClr val="1D8DB0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lang="en-US" sz="20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914400" indent="0">
              <a:buNone/>
              <a:defRPr lang="en-US" sz="20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371600" indent="0">
              <a:buNone/>
              <a:defRPr lang="en-US" sz="20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1828800" indent="0">
              <a:buNone/>
              <a:defRPr lang="nl-NL" sz="2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0" y="6210000"/>
            <a:ext cx="12192000" cy="64800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EE5 2018-2019: TEAM MOWING MACHINE 1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Campus Group 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2319" y="207036"/>
            <a:ext cx="11514321" cy="773692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nl-BE" dirty="0"/>
              <a:t>EE5 project </a:t>
            </a:r>
            <a:r>
              <a:rPr lang="nl-BE" dirty="0" err="1"/>
              <a:t>title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0" y="6210000"/>
            <a:ext cx="12192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EE5 2018-2019: TEAM MOWING MACHINE 1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Campus Group T</a:t>
            </a:r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altLang="nl-BE" dirty="0"/>
              <a:t>APPLICATION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sz="half" idx="2"/>
          </p:nvPr>
        </p:nvSpPr>
        <p:spPr>
          <a:xfrm>
            <a:off x="344177" y="2153675"/>
            <a:ext cx="4311663" cy="3837658"/>
          </a:xfrm>
        </p:spPr>
        <p:txBody>
          <a:bodyPr/>
          <a:lstStyle/>
          <a:p>
            <a:r>
              <a:rPr lang="en-US" altLang="nl-BE" dirty="0"/>
              <a:t>The aim of this project is to design a smart mowing machine monitoring system to log and visualize the machine’s different sensor data</a:t>
            </a:r>
          </a:p>
        </p:txBody>
      </p:sp>
      <p:sp>
        <p:nvSpPr>
          <p:cNvPr id="4100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altLang="nl-BE" dirty="0"/>
              <a:t>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020960" y="2205524"/>
            <a:ext cx="6840760" cy="383765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MOWING MACHINE DATA MONITOR</a:t>
            </a:r>
            <a:endParaRPr lang="en-US" dirty="0"/>
          </a:p>
        </p:txBody>
      </p:sp>
      <p:sp>
        <p:nvSpPr>
          <p:cNvPr id="4106" name="Date Placeholder 410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EE5 2018-2019: TEAM MOWING MACHINE 1</a:t>
            </a:r>
            <a:endParaRPr lang="nl-NL" dirty="0"/>
          </a:p>
        </p:txBody>
      </p:sp>
      <p:sp>
        <p:nvSpPr>
          <p:cNvPr id="4109" name="Footer Placeholder 4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Campus Group T</a:t>
            </a:r>
          </a:p>
        </p:txBody>
      </p:sp>
      <p:pic>
        <p:nvPicPr>
          <p:cNvPr id="4" name="Picture 3" descr="A truck driving down a dirt road&#10;&#10;Description automatically generated">
            <a:extLst>
              <a:ext uri="{FF2B5EF4-FFF2-40B4-BE49-F238E27FC236}">
                <a16:creationId xmlns:a16="http://schemas.microsoft.com/office/drawing/2014/main" id="{DDF84BDB-281F-4F5C-9B3B-D7673CDC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19" y="3595610"/>
            <a:ext cx="2826612" cy="21216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4541282-B77A-437A-A486-7A92EBD2EBF3}"/>
              </a:ext>
            </a:extLst>
          </p:cNvPr>
          <p:cNvSpPr/>
          <p:nvPr/>
        </p:nvSpPr>
        <p:spPr>
          <a:xfrm>
            <a:off x="5951080" y="4494942"/>
            <a:ext cx="966899" cy="10942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318054-0C2E-4C04-9A2A-64DA49600004}"/>
              </a:ext>
            </a:extLst>
          </p:cNvPr>
          <p:cNvSpPr/>
          <p:nvPr/>
        </p:nvSpPr>
        <p:spPr>
          <a:xfrm rot="18432763">
            <a:off x="6401981" y="5179333"/>
            <a:ext cx="100753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1C2AC7-FCF9-4006-B407-5DE1C05D6273}"/>
              </a:ext>
            </a:extLst>
          </p:cNvPr>
          <p:cNvSpPr/>
          <p:nvPr/>
        </p:nvSpPr>
        <p:spPr>
          <a:xfrm rot="20658085">
            <a:off x="7168434" y="4655616"/>
            <a:ext cx="93544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12F472-6DA9-4B57-B332-3491BD5D6D73}"/>
              </a:ext>
            </a:extLst>
          </p:cNvPr>
          <p:cNvSpPr/>
          <p:nvPr/>
        </p:nvSpPr>
        <p:spPr>
          <a:xfrm rot="316822">
            <a:off x="8047702" y="4582668"/>
            <a:ext cx="93544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4A308-802F-4B03-81C1-DCC71FFE639A}"/>
              </a:ext>
            </a:extLst>
          </p:cNvPr>
          <p:cNvSpPr/>
          <p:nvPr/>
        </p:nvSpPr>
        <p:spPr>
          <a:xfrm>
            <a:off x="6505426" y="4671335"/>
            <a:ext cx="412781" cy="3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3856AB-1CB5-4AA1-80A4-B9683B308FBC}"/>
              </a:ext>
            </a:extLst>
          </p:cNvPr>
          <p:cNvCxnSpPr/>
          <p:nvPr/>
        </p:nvCxnSpPr>
        <p:spPr>
          <a:xfrm flipH="1" flipV="1">
            <a:off x="7104112" y="4280923"/>
            <a:ext cx="65785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9953D05-8152-4107-AC74-0EE61F914995}"/>
              </a:ext>
            </a:extLst>
          </p:cNvPr>
          <p:cNvSpPr/>
          <p:nvPr/>
        </p:nvSpPr>
        <p:spPr>
          <a:xfrm>
            <a:off x="5087771" y="4883986"/>
            <a:ext cx="648189" cy="7052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D3510E-905B-448E-A960-398283921F38}"/>
              </a:ext>
            </a:extLst>
          </p:cNvPr>
          <p:cNvSpPr/>
          <p:nvPr/>
        </p:nvSpPr>
        <p:spPr>
          <a:xfrm rot="10800000">
            <a:off x="5735959" y="5543517"/>
            <a:ext cx="215120" cy="457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47C447-9CF4-409A-A8E6-0D23AD74A016}"/>
              </a:ext>
            </a:extLst>
          </p:cNvPr>
          <p:cNvSpPr/>
          <p:nvPr/>
        </p:nvSpPr>
        <p:spPr>
          <a:xfrm>
            <a:off x="6340961" y="5598794"/>
            <a:ext cx="412781" cy="3760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C99A9C-74FF-4650-979B-E49C061304BA}"/>
              </a:ext>
            </a:extLst>
          </p:cNvPr>
          <p:cNvSpPr/>
          <p:nvPr/>
        </p:nvSpPr>
        <p:spPr>
          <a:xfrm>
            <a:off x="6677542" y="4719303"/>
            <a:ext cx="152400" cy="152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41B1785-00C6-4E5B-BFF4-094F252760BC}"/>
              </a:ext>
            </a:extLst>
          </p:cNvPr>
          <p:cNvSpPr/>
          <p:nvPr/>
        </p:nvSpPr>
        <p:spPr>
          <a:xfrm>
            <a:off x="5205474" y="5594966"/>
            <a:ext cx="412781" cy="3760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100E58-5ADC-4155-90E8-D88B1CB650B5}"/>
              </a:ext>
            </a:extLst>
          </p:cNvPr>
          <p:cNvSpPr/>
          <p:nvPr/>
        </p:nvSpPr>
        <p:spPr>
          <a:xfrm>
            <a:off x="6479328" y="571728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7929B2-C43B-4B0F-B207-7DBBCE6E9839}"/>
              </a:ext>
            </a:extLst>
          </p:cNvPr>
          <p:cNvSpPr/>
          <p:nvPr/>
        </p:nvSpPr>
        <p:spPr>
          <a:xfrm>
            <a:off x="5335664" y="5712469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70034A-08CE-4532-ABCF-D3F351340AB7}"/>
              </a:ext>
            </a:extLst>
          </p:cNvPr>
          <p:cNvCxnSpPr>
            <a:cxnSpLocks/>
          </p:cNvCxnSpPr>
          <p:nvPr/>
        </p:nvCxnSpPr>
        <p:spPr>
          <a:xfrm flipH="1">
            <a:off x="6758938" y="4853539"/>
            <a:ext cx="1" cy="16448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0DB1AB2-814C-4AD5-915F-52407516255E}"/>
              </a:ext>
            </a:extLst>
          </p:cNvPr>
          <p:cNvSpPr/>
          <p:nvPr/>
        </p:nvSpPr>
        <p:spPr>
          <a:xfrm>
            <a:off x="5118561" y="3799188"/>
            <a:ext cx="4524551" cy="2429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7BF0F6-BCCC-4D57-B824-8022F359511A}"/>
              </a:ext>
            </a:extLst>
          </p:cNvPr>
          <p:cNvSpPr/>
          <p:nvPr/>
        </p:nvSpPr>
        <p:spPr>
          <a:xfrm>
            <a:off x="6033600" y="5086434"/>
            <a:ext cx="449856" cy="387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µC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14937C-FB18-4696-BE99-AB5327B4E061}"/>
              </a:ext>
            </a:extLst>
          </p:cNvPr>
          <p:cNvCxnSpPr>
            <a:cxnSpLocks/>
          </p:cNvCxnSpPr>
          <p:nvPr/>
        </p:nvCxnSpPr>
        <p:spPr>
          <a:xfrm>
            <a:off x="7590789" y="4051737"/>
            <a:ext cx="60" cy="62944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3A60C1-9D56-41CD-9270-BF907D5559A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511501" y="4013108"/>
            <a:ext cx="6027" cy="56965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D70CDE9-DB32-442F-820A-71441A42CCF2}"/>
              </a:ext>
            </a:extLst>
          </p:cNvPr>
          <p:cNvCxnSpPr>
            <a:cxnSpLocks/>
          </p:cNvCxnSpPr>
          <p:nvPr/>
        </p:nvCxnSpPr>
        <p:spPr>
          <a:xfrm>
            <a:off x="5411864" y="4022644"/>
            <a:ext cx="0" cy="102439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6170C0B-15B9-4174-9723-21DCAC0DBEC8}"/>
              </a:ext>
            </a:extLst>
          </p:cNvPr>
          <p:cNvCxnSpPr>
            <a:cxnSpLocks/>
          </p:cNvCxnSpPr>
          <p:nvPr/>
        </p:nvCxnSpPr>
        <p:spPr>
          <a:xfrm>
            <a:off x="6987194" y="4021645"/>
            <a:ext cx="6368" cy="109429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08D68-8400-4FA9-A6A4-6F74B0E6382E}"/>
              </a:ext>
            </a:extLst>
          </p:cNvPr>
          <p:cNvCxnSpPr>
            <a:cxnSpLocks/>
          </p:cNvCxnSpPr>
          <p:nvPr/>
        </p:nvCxnSpPr>
        <p:spPr>
          <a:xfrm flipH="1">
            <a:off x="6136088" y="4030352"/>
            <a:ext cx="4638" cy="106654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571299D-63C1-48A7-A9C9-05555F5E9041}"/>
              </a:ext>
            </a:extLst>
          </p:cNvPr>
          <p:cNvSpPr/>
          <p:nvPr/>
        </p:nvSpPr>
        <p:spPr>
          <a:xfrm>
            <a:off x="7578086" y="5275449"/>
            <a:ext cx="2203189" cy="69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-5 IMUs to measure the different angles of the arm. </a:t>
            </a:r>
          </a:p>
          <a:p>
            <a:r>
              <a:rPr lang="en-US" sz="1050" dirty="0">
                <a:solidFill>
                  <a:schemeClr val="tx1"/>
                </a:solidFill>
              </a:rPr>
              <a:t>-Each sensor communicates with an Arduino mini using I</a:t>
            </a:r>
            <a:r>
              <a:rPr lang="en-US" sz="1050" baseline="30000" dirty="0">
                <a:solidFill>
                  <a:schemeClr val="tx1"/>
                </a:solidFill>
              </a:rPr>
              <a:t>2</a:t>
            </a:r>
            <a:r>
              <a:rPr lang="en-US" sz="105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7314CA-0819-4C58-883B-CFA32B448306}"/>
              </a:ext>
            </a:extLst>
          </p:cNvPr>
          <p:cNvSpPr/>
          <p:nvPr/>
        </p:nvSpPr>
        <p:spPr>
          <a:xfrm rot="18611615">
            <a:off x="8472613" y="4638114"/>
            <a:ext cx="93544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1E0D0D-4225-4BEA-922F-C448D483EC34}"/>
              </a:ext>
            </a:extLst>
          </p:cNvPr>
          <p:cNvCxnSpPr>
            <a:cxnSpLocks/>
          </p:cNvCxnSpPr>
          <p:nvPr/>
        </p:nvCxnSpPr>
        <p:spPr>
          <a:xfrm>
            <a:off x="9005780" y="4064847"/>
            <a:ext cx="0" cy="52316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181BF2D-5E16-4BDF-86C6-1DE1DAAEB864}"/>
              </a:ext>
            </a:extLst>
          </p:cNvPr>
          <p:cNvSpPr/>
          <p:nvPr/>
        </p:nvSpPr>
        <p:spPr>
          <a:xfrm>
            <a:off x="7521012" y="4671335"/>
            <a:ext cx="155137" cy="73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86B190-C924-4830-8448-954F39A7AF0A}"/>
              </a:ext>
            </a:extLst>
          </p:cNvPr>
          <p:cNvSpPr/>
          <p:nvPr/>
        </p:nvSpPr>
        <p:spPr>
          <a:xfrm>
            <a:off x="6905076" y="5096896"/>
            <a:ext cx="155137" cy="73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093D24-9C86-40C7-B0E7-141F04D577F3}"/>
              </a:ext>
            </a:extLst>
          </p:cNvPr>
          <p:cNvSpPr/>
          <p:nvPr/>
        </p:nvSpPr>
        <p:spPr>
          <a:xfrm>
            <a:off x="6522405" y="5543304"/>
            <a:ext cx="155137" cy="73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A9012D-484C-4027-B3E0-B730781BBD28}"/>
              </a:ext>
            </a:extLst>
          </p:cNvPr>
          <p:cNvSpPr/>
          <p:nvPr/>
        </p:nvSpPr>
        <p:spPr>
          <a:xfrm>
            <a:off x="8433933" y="4588013"/>
            <a:ext cx="155137" cy="73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DDD9B2-9D48-4CC0-84CD-10012D496EB1}"/>
              </a:ext>
            </a:extLst>
          </p:cNvPr>
          <p:cNvSpPr/>
          <p:nvPr/>
        </p:nvSpPr>
        <p:spPr>
          <a:xfrm>
            <a:off x="8963952" y="4562443"/>
            <a:ext cx="155137" cy="73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E73C596-1AE2-4868-9BF8-299141B5B65A}"/>
              </a:ext>
            </a:extLst>
          </p:cNvPr>
          <p:cNvSpPr/>
          <p:nvPr/>
        </p:nvSpPr>
        <p:spPr>
          <a:xfrm>
            <a:off x="5168399" y="5096896"/>
            <a:ext cx="449856" cy="387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µC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DC2174-48A1-4F5C-B053-E0B0C91114B3}"/>
              </a:ext>
            </a:extLst>
          </p:cNvPr>
          <p:cNvCxnSpPr>
            <a:cxnSpLocks/>
          </p:cNvCxnSpPr>
          <p:nvPr/>
        </p:nvCxnSpPr>
        <p:spPr>
          <a:xfrm flipH="1">
            <a:off x="6581943" y="4042124"/>
            <a:ext cx="12063" cy="147789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410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BC7B288-0778-489C-B16C-53D8A4339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185" y="4338636"/>
            <a:ext cx="396274" cy="777307"/>
          </a:xfrm>
          <a:prstGeom prst="rect">
            <a:avLst/>
          </a:prstGeom>
        </p:spPr>
      </p:pic>
      <p:sp>
        <p:nvSpPr>
          <p:cNvPr id="4102" name="Rectangle 4101">
            <a:extLst>
              <a:ext uri="{FF2B5EF4-FFF2-40B4-BE49-F238E27FC236}">
                <a16:creationId xmlns:a16="http://schemas.microsoft.com/office/drawing/2014/main" id="{C8322A9B-9895-46C9-8077-48F211E6BDA3}"/>
              </a:ext>
            </a:extLst>
          </p:cNvPr>
          <p:cNvSpPr/>
          <p:nvPr/>
        </p:nvSpPr>
        <p:spPr>
          <a:xfrm>
            <a:off x="10731239" y="5133678"/>
            <a:ext cx="1071893" cy="83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Phone running android app to store received data and push it to cloud DB</a:t>
            </a:r>
          </a:p>
        </p:txBody>
      </p:sp>
      <p:pic>
        <p:nvPicPr>
          <p:cNvPr id="4104" name="Picture 4103">
            <a:extLst>
              <a:ext uri="{FF2B5EF4-FFF2-40B4-BE49-F238E27FC236}">
                <a16:creationId xmlns:a16="http://schemas.microsoft.com/office/drawing/2014/main" id="{D249D99C-6C12-42AA-9AFC-7D90D133F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3987">
            <a:off x="11167876" y="4181087"/>
            <a:ext cx="200031" cy="199670"/>
          </a:xfrm>
          <a:prstGeom prst="rect">
            <a:avLst/>
          </a:prstGeom>
        </p:spPr>
      </p:pic>
      <p:pic>
        <p:nvPicPr>
          <p:cNvPr id="4107" name="Picture 4106" descr="A picture containing object&#10;&#10;Description automatically generated">
            <a:extLst>
              <a:ext uri="{FF2B5EF4-FFF2-40B4-BE49-F238E27FC236}">
                <a16:creationId xmlns:a16="http://schemas.microsoft.com/office/drawing/2014/main" id="{369939CC-C0AB-4FBB-A9BB-171472386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233" y="3066603"/>
            <a:ext cx="1193899" cy="107336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1A351C2-37BE-4041-BAEF-DA87C6CB98F7}"/>
              </a:ext>
            </a:extLst>
          </p:cNvPr>
          <p:cNvSpPr/>
          <p:nvPr/>
        </p:nvSpPr>
        <p:spPr>
          <a:xfrm>
            <a:off x="10478458" y="2307980"/>
            <a:ext cx="1324674" cy="645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Computer using Power Bi to visualize  data from cloud DB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39D1BE-BAF0-4158-A008-29BC6AE23137}"/>
              </a:ext>
            </a:extLst>
          </p:cNvPr>
          <p:cNvSpPr/>
          <p:nvPr/>
        </p:nvSpPr>
        <p:spPr>
          <a:xfrm>
            <a:off x="6196079" y="2266545"/>
            <a:ext cx="3500834" cy="11922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2 Arduinos in cabin</a:t>
            </a:r>
          </a:p>
          <a:p>
            <a:r>
              <a:rPr lang="en-US" sz="1050" dirty="0">
                <a:solidFill>
                  <a:schemeClr val="tx1"/>
                </a:solidFill>
              </a:rPr>
              <a:t>Main Arduino:</a:t>
            </a:r>
          </a:p>
          <a:p>
            <a:r>
              <a:rPr lang="en-US" sz="1050" dirty="0">
                <a:solidFill>
                  <a:schemeClr val="tx1"/>
                </a:solidFill>
              </a:rPr>
              <a:t>-Logs data received over CAN bus and sends it over </a:t>
            </a:r>
            <a:r>
              <a:rPr lang="en-US" sz="1050" dirty="0" err="1">
                <a:solidFill>
                  <a:schemeClr val="tx1"/>
                </a:solidFill>
              </a:rPr>
              <a:t>Wifi</a:t>
            </a:r>
            <a:r>
              <a:rPr lang="en-US" sz="1050" dirty="0">
                <a:solidFill>
                  <a:schemeClr val="tx1"/>
                </a:solidFill>
              </a:rPr>
              <a:t> to phone</a:t>
            </a:r>
          </a:p>
          <a:p>
            <a:r>
              <a:rPr lang="en-US" sz="1050" dirty="0">
                <a:solidFill>
                  <a:schemeClr val="tx1"/>
                </a:solidFill>
              </a:rPr>
              <a:t>Other Arduino:</a:t>
            </a:r>
          </a:p>
          <a:p>
            <a:r>
              <a:rPr lang="en-US" sz="1050" dirty="0">
                <a:solidFill>
                  <a:schemeClr val="tx1"/>
                </a:solidFill>
              </a:rPr>
              <a:t>-Change joystick output using DAC </a:t>
            </a:r>
          </a:p>
          <a:p>
            <a:r>
              <a:rPr lang="en-US" sz="1050" dirty="0">
                <a:solidFill>
                  <a:schemeClr val="tx1"/>
                </a:solidFill>
              </a:rPr>
              <a:t>Send GPS and joystick data to main Arduino using I</a:t>
            </a:r>
            <a:r>
              <a:rPr lang="en-US" sz="1050" baseline="30000" dirty="0">
                <a:solidFill>
                  <a:schemeClr val="tx1"/>
                </a:solidFill>
              </a:rPr>
              <a:t>2</a:t>
            </a:r>
            <a:r>
              <a:rPr lang="en-US" sz="1050" dirty="0">
                <a:solidFill>
                  <a:schemeClr val="tx1"/>
                </a:solidFill>
              </a:rPr>
              <a:t>C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B2A303-3874-4583-B000-49F2B963B0A5}"/>
              </a:ext>
            </a:extLst>
          </p:cNvPr>
          <p:cNvSpPr/>
          <p:nvPr/>
        </p:nvSpPr>
        <p:spPr>
          <a:xfrm flipH="1">
            <a:off x="6399715" y="3429000"/>
            <a:ext cx="45719" cy="1661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08FF951-DDFA-4F66-BE09-C47009A1FD9D}"/>
              </a:ext>
            </a:extLst>
          </p:cNvPr>
          <p:cNvSpPr/>
          <p:nvPr/>
        </p:nvSpPr>
        <p:spPr>
          <a:xfrm>
            <a:off x="5118561" y="2266545"/>
            <a:ext cx="915039" cy="119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Arduino to control ventilator based on temperature sensor reading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3BF0FC2-1CE0-44BB-8F36-06AAF307F0A4}"/>
              </a:ext>
            </a:extLst>
          </p:cNvPr>
          <p:cNvSpPr/>
          <p:nvPr/>
        </p:nvSpPr>
        <p:spPr>
          <a:xfrm flipH="1">
            <a:off x="5228232" y="3486166"/>
            <a:ext cx="45719" cy="1622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129" name="Straight Connector 4128">
            <a:extLst>
              <a:ext uri="{FF2B5EF4-FFF2-40B4-BE49-F238E27FC236}">
                <a16:creationId xmlns:a16="http://schemas.microsoft.com/office/drawing/2014/main" id="{853107F7-6E98-494C-8BE6-986F64D09987}"/>
              </a:ext>
            </a:extLst>
          </p:cNvPr>
          <p:cNvCxnSpPr>
            <a:cxnSpLocks/>
          </p:cNvCxnSpPr>
          <p:nvPr/>
        </p:nvCxnSpPr>
        <p:spPr>
          <a:xfrm>
            <a:off x="7598580" y="4733662"/>
            <a:ext cx="163390" cy="556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155390F-D8B0-435A-A327-4052E5D8D372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8462575" y="4628290"/>
            <a:ext cx="50745" cy="6865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A7A7F25-C548-40DB-9916-2E8E88BBFDC5}"/>
              </a:ext>
            </a:extLst>
          </p:cNvPr>
          <p:cNvCxnSpPr>
            <a:cxnSpLocks/>
          </p:cNvCxnSpPr>
          <p:nvPr/>
        </p:nvCxnSpPr>
        <p:spPr>
          <a:xfrm flipH="1">
            <a:off x="8878440" y="4646238"/>
            <a:ext cx="133467" cy="6292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89032BA-64B7-431E-A2A2-A92C397CA64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895268" y="5042370"/>
            <a:ext cx="682818" cy="5803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4558CB5-666F-4C3F-AE49-25040DEC8767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677542" y="5580261"/>
            <a:ext cx="904150" cy="2469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44AED54-3879-46C9-A254-C2959965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09149">
            <a:off x="5853682" y="4828018"/>
            <a:ext cx="206575" cy="2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7230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KU Leuven</vt:lpstr>
      <vt:lpstr>MOWING MACHINE DATA 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2019-05-16T13:17:07Z</dcterms:modified>
</cp:coreProperties>
</file>