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8C"/>
    <a:srgbClr val="FDE725"/>
    <a:srgbClr val="43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>
        <p:scale>
          <a:sx n="113" d="100"/>
          <a:sy n="113" d="100"/>
        </p:scale>
        <p:origin x="5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0C24-8F67-6F43-BA0F-2CF7002C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B0E69-A957-D34B-AE4E-174688B5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0EAB-95DA-BD4A-B083-2840113A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1B9F-28C5-624A-88C7-28C353B8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497D-F572-1B4B-AFEB-87CF95F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4904-D01C-3E4B-8E89-64C2EF3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41BB-E82C-254A-B5E4-234733DB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4E18-4774-184A-A2CA-AA441089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AEFE-994F-3D42-9434-9D633A19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3C86-8730-2A46-A614-838FDF6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4C881-11BF-7144-812F-759D9B29D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D5DB5-FD87-D44D-8F35-A9868EB5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BCF4-C859-374D-8046-55CD3CA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7B62-BD36-4E43-9B26-FCEC8C20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BF6E-6295-754B-B351-B5350EC7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0743-31AE-CB4D-98C8-4183DAD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03EC-2839-6841-A0CF-BF7E0482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3DD8-1316-4146-8581-A0B4735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9817-DF61-DB4A-A91B-3C2ED97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3159-94DB-A240-BE44-FF2481F9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D83-513D-FE41-98EE-91CB8C36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8D23-E6B5-B544-B8B5-A7347B9B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128B-E9ED-F349-9D60-7ABB2AA3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4A84-182B-F94F-9BA1-76D7F682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042F-2B99-8C44-B723-78122CF7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8BC4-B77C-C040-A1C0-8F5C541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A31A-C277-9F44-912E-C281A8D8D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E32A-A6F5-3C4F-990E-AC70C317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AECC-6D6E-0641-B8EC-9E9CE924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94030-A07E-0944-A26B-1404AB25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269A-52A5-EE48-A708-DB1A4BF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66BE-7715-124D-998B-3BD95E6D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0929-BAEB-7D42-A5FB-F9E9FFA7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B82A-ED2A-A242-8D6C-EF292CD4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45D80-8AA3-6A41-9D46-370ACFEF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866D2-B151-E044-B56B-5D087166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14B11-C7A2-3D4C-81EE-B1EB6ECB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3B59-C98B-7441-83BB-EE7DD2FD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F4A8A-582F-BF4A-B065-91AB26D3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C32-39BC-DB49-ACEE-36634F44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62A95-1F01-B04A-9631-A7263F57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F154E-CB0F-5948-84D6-4C91AE5F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14EA-C4A0-EA48-9D63-ECE701A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B46B3-A2EF-7C4F-B2C0-E5FC58CE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0BDB4-13FE-1042-B439-EB69E54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1CE72-6563-B146-BF9B-66CC971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EDF6-A25A-4B4C-B97F-313E7C7C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40E7-1B15-A945-A142-CC76D652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4978-8871-6744-B3D6-4B329E42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5813-ADE8-BF41-974B-442AB1E3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9B57-034E-FC44-BFEC-6D79E6A6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5FF01-4249-2641-9944-D21BC845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74-40DB-6E40-B1D7-7B02F3C6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8D3B4-4E9B-CF49-BC95-A208E781C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A3759-4D53-AA41-815C-835E6495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461E2-8E63-E440-80DD-2135A21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3E5C-670A-E645-A265-129F28DE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8DA34-BA1B-DC4C-BF5E-900774E5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18362-293F-F74D-860F-3EE8B82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B390-972F-2441-A0EF-3CF58863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C12D-0A57-3C41-BEC5-5FE6C514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E0CB-8E55-3C4F-BC09-CE873E4EB29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596A-C6AA-7846-8749-2045B78B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849C-24DD-594E-9CEC-8E911AD54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771A6B-C6EC-9943-B54B-CE181C9D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44" y="3494661"/>
            <a:ext cx="4351064" cy="23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07D3A-1611-C44A-AB6C-074BAAC7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63" y="3558863"/>
            <a:ext cx="4283462" cy="248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1CF08-E7B7-374A-B3AD-C6F6538DE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42" y="505303"/>
            <a:ext cx="4147186" cy="2640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A95ECA-8694-3441-B293-5FB8C42C0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756" y="476868"/>
            <a:ext cx="4310749" cy="26770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A8D143-A200-AE41-B6E5-571C9BA86F44}"/>
              </a:ext>
            </a:extLst>
          </p:cNvPr>
          <p:cNvSpPr txBox="1"/>
          <p:nvPr/>
        </p:nvSpPr>
        <p:spPr>
          <a:xfrm>
            <a:off x="2014801" y="3509167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Hunger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E2152-FECB-564E-A8AE-F300CBCC0D7C}"/>
              </a:ext>
            </a:extLst>
          </p:cNvPr>
          <p:cNvSpPr txBox="1"/>
          <p:nvPr/>
        </p:nvSpPr>
        <p:spPr>
          <a:xfrm>
            <a:off x="2014800" y="458002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Failures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1E5D6-E549-D847-A475-5C8C3B5BB939}"/>
              </a:ext>
            </a:extLst>
          </p:cNvPr>
          <p:cNvSpPr txBox="1"/>
          <p:nvPr/>
        </p:nvSpPr>
        <p:spPr>
          <a:xfrm>
            <a:off x="7035527" y="476868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74CBC-6496-A540-AD97-1D60705E1DE6}"/>
              </a:ext>
            </a:extLst>
          </p:cNvPr>
          <p:cNvSpPr txBox="1"/>
          <p:nvPr/>
        </p:nvSpPr>
        <p:spPr>
          <a:xfrm>
            <a:off x="6892151" y="3464812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23CD83-CEC5-2B40-8741-87F2055729A4}"/>
              </a:ext>
            </a:extLst>
          </p:cNvPr>
          <p:cNvSpPr/>
          <p:nvPr/>
        </p:nvSpPr>
        <p:spPr>
          <a:xfrm>
            <a:off x="1064445" y="355600"/>
            <a:ext cx="9917125" cy="585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FC7FF-F898-DC41-A7FE-32E0041AEE19}"/>
              </a:ext>
            </a:extLst>
          </p:cNvPr>
          <p:cNvSpPr/>
          <p:nvPr/>
        </p:nvSpPr>
        <p:spPr>
          <a:xfrm>
            <a:off x="5262439" y="1243545"/>
            <a:ext cx="768972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Altruists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8ADF0-ED4D-CB41-B936-B5C2D39E9268}"/>
              </a:ext>
            </a:extLst>
          </p:cNvPr>
          <p:cNvSpPr/>
          <p:nvPr/>
        </p:nvSpPr>
        <p:spPr>
          <a:xfrm>
            <a:off x="5240359" y="3983309"/>
            <a:ext cx="747322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Altruists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12553E-D4A5-1F4D-BBAE-1E24437706B8}"/>
              </a:ext>
            </a:extLst>
          </p:cNvPr>
          <p:cNvSpPr/>
          <p:nvPr/>
        </p:nvSpPr>
        <p:spPr>
          <a:xfrm>
            <a:off x="9858199" y="1008338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Altruists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B5346-40C3-5746-9B54-F9EE5D81F1B0}"/>
              </a:ext>
            </a:extLst>
          </p:cNvPr>
          <p:cNvSpPr txBox="1"/>
          <p:nvPr/>
        </p:nvSpPr>
        <p:spPr>
          <a:xfrm rot="16200000">
            <a:off x="-165922" y="1721138"/>
            <a:ext cx="321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Number of Failures Per Run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0EEDD8-9CC2-634B-B491-9E7E095070A8}"/>
              </a:ext>
            </a:extLst>
          </p:cNvPr>
          <p:cNvSpPr txBox="1"/>
          <p:nvPr/>
        </p:nvSpPr>
        <p:spPr>
          <a:xfrm rot="16200000">
            <a:off x="-165923" y="4717061"/>
            <a:ext cx="321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Number of Hungry Agents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ECE94-BA43-FF4A-AB3A-A86BC16DEB05}"/>
              </a:ext>
            </a:extLst>
          </p:cNvPr>
          <p:cNvSpPr txBox="1"/>
          <p:nvPr/>
        </p:nvSpPr>
        <p:spPr>
          <a:xfrm rot="16200000">
            <a:off x="4636435" y="1718948"/>
            <a:ext cx="357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Ave. Number of Agents at Risk of Hunger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A1828-783E-7744-99B8-7050C97897A1}"/>
              </a:ext>
            </a:extLst>
          </p:cNvPr>
          <p:cNvSpPr txBox="1"/>
          <p:nvPr/>
        </p:nvSpPr>
        <p:spPr>
          <a:xfrm rot="16200000">
            <a:off x="4623762" y="4777531"/>
            <a:ext cx="357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Altruism Advantage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270C59-3181-2E44-BA06-F8472470B8EA}"/>
              </a:ext>
            </a:extLst>
          </p:cNvPr>
          <p:cNvSpPr/>
          <p:nvPr/>
        </p:nvSpPr>
        <p:spPr>
          <a:xfrm>
            <a:off x="3110230" y="2994357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D4A363-87FB-5B48-BAD5-3EADA390FC64}"/>
              </a:ext>
            </a:extLst>
          </p:cNvPr>
          <p:cNvSpPr/>
          <p:nvPr/>
        </p:nvSpPr>
        <p:spPr>
          <a:xfrm>
            <a:off x="3029866" y="5669132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55F9D7-3369-3E42-97C9-45023FA6D097}"/>
              </a:ext>
            </a:extLst>
          </p:cNvPr>
          <p:cNvSpPr/>
          <p:nvPr/>
        </p:nvSpPr>
        <p:spPr>
          <a:xfrm>
            <a:off x="7921548" y="2944711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2569A3-8AA1-6E43-A693-5689ACF8FCD9}"/>
              </a:ext>
            </a:extLst>
          </p:cNvPr>
          <p:cNvSpPr/>
          <p:nvPr/>
        </p:nvSpPr>
        <p:spPr>
          <a:xfrm>
            <a:off x="7921548" y="5923821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058373-1D9C-1A42-A812-C603425CC2F6}"/>
              </a:ext>
            </a:extLst>
          </p:cNvPr>
          <p:cNvSpPr/>
          <p:nvPr/>
        </p:nvSpPr>
        <p:spPr>
          <a:xfrm>
            <a:off x="9937972" y="4213351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1095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Dietrich Jonathan Epp Schmidt</dc:creator>
  <cp:lastModifiedBy>Dietrich Jonathan Epp Schmidt</cp:lastModifiedBy>
  <cp:revision>8</cp:revision>
  <cp:lastPrinted>2019-11-25T00:54:23Z</cp:lastPrinted>
  <dcterms:created xsi:type="dcterms:W3CDTF">2019-11-25T00:14:19Z</dcterms:created>
  <dcterms:modified xsi:type="dcterms:W3CDTF">2019-12-09T18:13:15Z</dcterms:modified>
</cp:coreProperties>
</file>