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8C"/>
    <a:srgbClr val="FDE725"/>
    <a:srgbClr val="43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>
        <p:scale>
          <a:sx n="100" d="100"/>
          <a:sy n="100" d="100"/>
        </p:scale>
        <p:origin x="10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0C24-8F67-6F43-BA0F-2CF7002C4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B0E69-A957-D34B-AE4E-174688B5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0EAB-95DA-BD4A-B083-2840113A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1B9F-28C5-624A-88C7-28C353B8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497D-F572-1B4B-AFEB-87CF95F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4904-D01C-3E4B-8E89-64C2EF30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41BB-E82C-254A-B5E4-234733DB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4E18-4774-184A-A2CA-AA441089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AEFE-994F-3D42-9434-9D633A19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3C86-8730-2A46-A614-838FDF6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4C881-11BF-7144-812F-759D9B29D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D5DB5-FD87-D44D-8F35-A9868EB5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BCF4-C859-374D-8046-55CD3CA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7B62-BD36-4E43-9B26-FCEC8C20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BF6E-6295-754B-B351-B5350EC7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0743-31AE-CB4D-98C8-4183DAD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03EC-2839-6841-A0CF-BF7E0482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3DD8-1316-4146-8581-A0B4735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9817-DF61-DB4A-A91B-3C2ED975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3159-94DB-A240-BE44-FF2481F9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D83-513D-FE41-98EE-91CB8C36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8D23-E6B5-B544-B8B5-A7347B9B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128B-E9ED-F349-9D60-7ABB2AA3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4A84-182B-F94F-9BA1-76D7F682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042F-2B99-8C44-B723-78122CF7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8BC4-B77C-C040-A1C0-8F5C5414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A31A-C277-9F44-912E-C281A8D8D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EE32A-A6F5-3C4F-990E-AC70C317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EAECC-6D6E-0641-B8EC-9E9CE924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94030-A07E-0944-A26B-1404AB25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B269A-52A5-EE48-A708-DB1A4BF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66BE-7715-124D-998B-3BD95E6D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0929-BAEB-7D42-A5FB-F9E9FFA7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B82A-ED2A-A242-8D6C-EF292CD4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45D80-8AA3-6A41-9D46-370ACFEFB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866D2-B151-E044-B56B-5D087166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14B11-C7A2-3D4C-81EE-B1EB6ECB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3B59-C98B-7441-83BB-EE7DD2FD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F4A8A-582F-BF4A-B065-91AB26D3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6C32-39BC-DB49-ACEE-36634F44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62A95-1F01-B04A-9631-A7263F57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F154E-CB0F-5948-84D6-4C91AE5F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14EA-C4A0-EA48-9D63-ECE701A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B46B3-A2EF-7C4F-B2C0-E5FC58CE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0BDB4-13FE-1042-B439-EB69E54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1CE72-6563-B146-BF9B-66CC971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EDF6-A25A-4B4C-B97F-313E7C7C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40E7-1B15-A945-A142-CC76D652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F4978-8871-6744-B3D6-4B329E42D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5813-ADE8-BF41-974B-442AB1E3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9B57-034E-FC44-BFEC-6D79E6A6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5FF01-4249-2641-9944-D21BC845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74-40DB-6E40-B1D7-7B02F3C6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8D3B4-4E9B-CF49-BC95-A208E781C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A3759-4D53-AA41-815C-835E6495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461E2-8E63-E440-80DD-2135A21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3E5C-670A-E645-A265-129F28DE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8DA34-BA1B-DC4C-BF5E-900774E5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18362-293F-F74D-860F-3EE8B828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3B390-972F-2441-A0EF-3CF58863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C12D-0A57-3C41-BEC5-5FE6C514A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E0CB-8E55-3C4F-BC09-CE873E4EB29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596A-C6AA-7846-8749-2045B78B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849C-24DD-594E-9CEC-8E911AD54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AFD1-9335-F74E-84E2-E7672CA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E76FF8-0FA3-0F4D-B623-0C7BEA720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 b="7388"/>
          <a:stretch/>
        </p:blipFill>
        <p:spPr>
          <a:xfrm>
            <a:off x="6643453" y="600234"/>
            <a:ext cx="4081594" cy="25136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BEC3B2-2CA4-BE4A-BA37-AEF571569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7"/>
          <a:stretch/>
        </p:blipFill>
        <p:spPr>
          <a:xfrm>
            <a:off x="1674125" y="3428998"/>
            <a:ext cx="4002347" cy="2667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DE5EF7-BD12-D64D-8D2F-DE31F6C551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6"/>
          <a:stretch/>
        </p:blipFill>
        <p:spPr>
          <a:xfrm>
            <a:off x="1566152" y="548507"/>
            <a:ext cx="4205360" cy="2667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76F12C-508B-2F48-A029-8DADB3C94C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28"/>
          <a:stretch/>
        </p:blipFill>
        <p:spPr>
          <a:xfrm>
            <a:off x="6741718" y="3537450"/>
            <a:ext cx="3983329" cy="2667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A8D143-A200-AE41-B6E5-571C9BA86F44}"/>
              </a:ext>
            </a:extLst>
          </p:cNvPr>
          <p:cNvSpPr txBox="1"/>
          <p:nvPr/>
        </p:nvSpPr>
        <p:spPr>
          <a:xfrm>
            <a:off x="1674126" y="3486650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 Hunger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E2152-FECB-564E-A8AE-F300CBCC0D7C}"/>
              </a:ext>
            </a:extLst>
          </p:cNvPr>
          <p:cNvSpPr txBox="1"/>
          <p:nvPr/>
        </p:nvSpPr>
        <p:spPr>
          <a:xfrm>
            <a:off x="1899014" y="577333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Failures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1E5D6-E549-D847-A475-5C8C3B5BB939}"/>
              </a:ext>
            </a:extLst>
          </p:cNvPr>
          <p:cNvSpPr txBox="1"/>
          <p:nvPr/>
        </p:nvSpPr>
        <p:spPr>
          <a:xfrm>
            <a:off x="6866118" y="577333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74CBC-6496-A540-AD97-1D60705E1DE6}"/>
              </a:ext>
            </a:extLst>
          </p:cNvPr>
          <p:cNvSpPr txBox="1"/>
          <p:nvPr/>
        </p:nvSpPr>
        <p:spPr>
          <a:xfrm>
            <a:off x="7194327" y="3517324"/>
            <a:ext cx="16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23CD83-CEC5-2B40-8741-87F2055729A4}"/>
              </a:ext>
            </a:extLst>
          </p:cNvPr>
          <p:cNvSpPr/>
          <p:nvPr/>
        </p:nvSpPr>
        <p:spPr>
          <a:xfrm>
            <a:off x="1064445" y="355600"/>
            <a:ext cx="9921055" cy="6083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FC7FF-F898-DC41-A7FE-32E0041AEE19}"/>
              </a:ext>
            </a:extLst>
          </p:cNvPr>
          <p:cNvSpPr/>
          <p:nvPr/>
        </p:nvSpPr>
        <p:spPr>
          <a:xfrm>
            <a:off x="4677419" y="914992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Altruists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8ADF0-ED4D-CB41-B936-B5C2D39E9268}"/>
              </a:ext>
            </a:extLst>
          </p:cNvPr>
          <p:cNvSpPr/>
          <p:nvPr/>
        </p:nvSpPr>
        <p:spPr>
          <a:xfrm>
            <a:off x="4740054" y="3816623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Altruists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12553E-D4A5-1F4D-BBAE-1E24437706B8}"/>
              </a:ext>
            </a:extLst>
          </p:cNvPr>
          <p:cNvSpPr/>
          <p:nvPr/>
        </p:nvSpPr>
        <p:spPr>
          <a:xfrm>
            <a:off x="9694714" y="965416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Altruists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B5346-40C3-5746-9B54-F9EE5D81F1B0}"/>
              </a:ext>
            </a:extLst>
          </p:cNvPr>
          <p:cNvSpPr txBox="1"/>
          <p:nvPr/>
        </p:nvSpPr>
        <p:spPr>
          <a:xfrm rot="16200000">
            <a:off x="-165922" y="1721138"/>
            <a:ext cx="321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 Number of Failures Per Run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0EEDD8-9CC2-634B-B491-9E7E095070A8}"/>
              </a:ext>
            </a:extLst>
          </p:cNvPr>
          <p:cNvSpPr txBox="1"/>
          <p:nvPr/>
        </p:nvSpPr>
        <p:spPr>
          <a:xfrm rot="16200000">
            <a:off x="-165923" y="4717061"/>
            <a:ext cx="321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Average Number of Hungry Agents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ECE94-BA43-FF4A-AB3A-A86BC16DEB05}"/>
              </a:ext>
            </a:extLst>
          </p:cNvPr>
          <p:cNvSpPr txBox="1"/>
          <p:nvPr/>
        </p:nvSpPr>
        <p:spPr>
          <a:xfrm rot="16200000">
            <a:off x="4636435" y="1718948"/>
            <a:ext cx="357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Ave. Number of Agents at Risk of Hunger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4A1828-783E-7744-99B8-7050C97897A1}"/>
              </a:ext>
            </a:extLst>
          </p:cNvPr>
          <p:cNvSpPr txBox="1"/>
          <p:nvPr/>
        </p:nvSpPr>
        <p:spPr>
          <a:xfrm rot="16200000">
            <a:off x="4623762" y="4777531"/>
            <a:ext cx="357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Altruism Advantage Index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270C59-3181-2E44-BA06-F8472470B8EA}"/>
              </a:ext>
            </a:extLst>
          </p:cNvPr>
          <p:cNvSpPr/>
          <p:nvPr/>
        </p:nvSpPr>
        <p:spPr>
          <a:xfrm>
            <a:off x="2875636" y="2997389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D4A363-87FB-5B48-BAD5-3EADA390FC64}"/>
              </a:ext>
            </a:extLst>
          </p:cNvPr>
          <p:cNvSpPr/>
          <p:nvPr/>
        </p:nvSpPr>
        <p:spPr>
          <a:xfrm>
            <a:off x="2704040" y="5855655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55F9D7-3369-3E42-97C9-45023FA6D097}"/>
              </a:ext>
            </a:extLst>
          </p:cNvPr>
          <p:cNvSpPr/>
          <p:nvPr/>
        </p:nvSpPr>
        <p:spPr>
          <a:xfrm>
            <a:off x="7799105" y="3089655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2569A3-8AA1-6E43-A693-5689ACF8FCD9}"/>
              </a:ext>
            </a:extLst>
          </p:cNvPr>
          <p:cNvSpPr/>
          <p:nvPr/>
        </p:nvSpPr>
        <p:spPr>
          <a:xfrm>
            <a:off x="7885546" y="5960205"/>
            <a:ext cx="1043598" cy="291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Hardship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097277-F3C7-7940-826A-457C29E62D6B}"/>
              </a:ext>
            </a:extLst>
          </p:cNvPr>
          <p:cNvSpPr txBox="1"/>
          <p:nvPr/>
        </p:nvSpPr>
        <p:spPr>
          <a:xfrm>
            <a:off x="7017849" y="4860887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64602A-170D-6740-9864-0AE0EAD65BAF}"/>
              </a:ext>
            </a:extLst>
          </p:cNvPr>
          <p:cNvSpPr txBox="1"/>
          <p:nvPr/>
        </p:nvSpPr>
        <p:spPr>
          <a:xfrm>
            <a:off x="7214324" y="4491555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33506-AF22-6247-9F37-F9F9736F9C06}"/>
              </a:ext>
            </a:extLst>
          </p:cNvPr>
          <p:cNvSpPr txBox="1"/>
          <p:nvPr/>
        </p:nvSpPr>
        <p:spPr>
          <a:xfrm>
            <a:off x="7462933" y="4154971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E4538F-A4A0-F847-B8FA-30CD85C711C2}"/>
              </a:ext>
            </a:extLst>
          </p:cNvPr>
          <p:cNvSpPr txBox="1"/>
          <p:nvPr/>
        </p:nvSpPr>
        <p:spPr>
          <a:xfrm>
            <a:off x="7711542" y="3953961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771B58-1CAD-3B48-B956-6002AD84B15A}"/>
              </a:ext>
            </a:extLst>
          </p:cNvPr>
          <p:cNvSpPr txBox="1"/>
          <p:nvPr/>
        </p:nvSpPr>
        <p:spPr>
          <a:xfrm>
            <a:off x="7943508" y="3744089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53835A-D953-BF48-B85B-5D148C043152}"/>
              </a:ext>
            </a:extLst>
          </p:cNvPr>
          <p:cNvSpPr txBox="1"/>
          <p:nvPr/>
        </p:nvSpPr>
        <p:spPr>
          <a:xfrm>
            <a:off x="8175474" y="3579324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61CCFB-DBE5-1240-AEC0-F60FE50A5171}"/>
              </a:ext>
            </a:extLst>
          </p:cNvPr>
          <p:cNvSpPr txBox="1"/>
          <p:nvPr/>
        </p:nvSpPr>
        <p:spPr>
          <a:xfrm>
            <a:off x="8465621" y="3426252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DC7680-F3D5-974D-AE11-53C8EDE1D407}"/>
              </a:ext>
            </a:extLst>
          </p:cNvPr>
          <p:cNvSpPr txBox="1"/>
          <p:nvPr/>
        </p:nvSpPr>
        <p:spPr>
          <a:xfrm>
            <a:off x="8780819" y="3522346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D9BD17-0B26-8049-9489-C4CEC6450BF6}"/>
              </a:ext>
            </a:extLst>
          </p:cNvPr>
          <p:cNvSpPr txBox="1"/>
          <p:nvPr/>
        </p:nvSpPr>
        <p:spPr>
          <a:xfrm>
            <a:off x="9023283" y="3631957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8DF95-3479-464D-B6E5-3D318CEA1D66}"/>
              </a:ext>
            </a:extLst>
          </p:cNvPr>
          <p:cNvSpPr txBox="1"/>
          <p:nvPr/>
        </p:nvSpPr>
        <p:spPr>
          <a:xfrm>
            <a:off x="9241970" y="3717652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59F9D-4CC1-2B4A-9123-5378F52B9DF0}"/>
              </a:ext>
            </a:extLst>
          </p:cNvPr>
          <p:cNvSpPr txBox="1"/>
          <p:nvPr/>
        </p:nvSpPr>
        <p:spPr>
          <a:xfrm>
            <a:off x="9446105" y="3855982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30154"/>
                </a:solidFill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A1305B-A866-174A-9B42-A7F4EE4ACD39}"/>
              </a:ext>
            </a:extLst>
          </p:cNvPr>
          <p:cNvSpPr txBox="1"/>
          <p:nvPr/>
        </p:nvSpPr>
        <p:spPr>
          <a:xfrm>
            <a:off x="7017849" y="5154004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0333CE-F185-4F4D-9860-0672E06DB17E}"/>
              </a:ext>
            </a:extLst>
          </p:cNvPr>
          <p:cNvSpPr txBox="1"/>
          <p:nvPr/>
        </p:nvSpPr>
        <p:spPr>
          <a:xfrm>
            <a:off x="7266458" y="5164650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199466-ED6E-484F-B4E4-49E85031C8A7}"/>
              </a:ext>
            </a:extLst>
          </p:cNvPr>
          <p:cNvSpPr txBox="1"/>
          <p:nvPr/>
        </p:nvSpPr>
        <p:spPr>
          <a:xfrm>
            <a:off x="7514707" y="5164650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9FA88E-7A44-2F44-A516-7DDDC7165388}"/>
              </a:ext>
            </a:extLst>
          </p:cNvPr>
          <p:cNvSpPr txBox="1"/>
          <p:nvPr/>
        </p:nvSpPr>
        <p:spPr>
          <a:xfrm>
            <a:off x="7727493" y="5164650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110F18-7018-7843-BCA7-3EE4796C528A}"/>
              </a:ext>
            </a:extLst>
          </p:cNvPr>
          <p:cNvSpPr txBox="1"/>
          <p:nvPr/>
        </p:nvSpPr>
        <p:spPr>
          <a:xfrm>
            <a:off x="7994069" y="5164650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4B83BF-8933-5240-B1DF-9C10803B569F}"/>
              </a:ext>
            </a:extLst>
          </p:cNvPr>
          <p:cNvSpPr txBox="1"/>
          <p:nvPr/>
        </p:nvSpPr>
        <p:spPr>
          <a:xfrm>
            <a:off x="8242678" y="5164650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2756E9-A7E0-D64A-B205-43F09BBD47D7}"/>
              </a:ext>
            </a:extLst>
          </p:cNvPr>
          <p:cNvSpPr txBox="1"/>
          <p:nvPr/>
        </p:nvSpPr>
        <p:spPr>
          <a:xfrm>
            <a:off x="8439976" y="5191782"/>
            <a:ext cx="379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E725"/>
                </a:solidFill>
              </a:rPr>
              <a:t>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0EE6DF-2085-314C-AFE9-2227B62BFEA2}"/>
              </a:ext>
            </a:extLst>
          </p:cNvPr>
          <p:cNvSpPr txBox="1"/>
          <p:nvPr/>
        </p:nvSpPr>
        <p:spPr>
          <a:xfrm>
            <a:off x="8684538" y="5310320"/>
            <a:ext cx="371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E725"/>
                </a:solidFill>
              </a:rPr>
              <a:t>NS</a:t>
            </a:r>
            <a:endParaRPr lang="en-US" dirty="0">
              <a:solidFill>
                <a:srgbClr val="FDE72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51A907-C670-4147-9300-5D1851A2B62A}"/>
              </a:ext>
            </a:extLst>
          </p:cNvPr>
          <p:cNvSpPr txBox="1"/>
          <p:nvPr/>
        </p:nvSpPr>
        <p:spPr>
          <a:xfrm>
            <a:off x="8964716" y="5386941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3AB907-1866-2240-BA94-E8C3D13E6E53}"/>
              </a:ext>
            </a:extLst>
          </p:cNvPr>
          <p:cNvSpPr txBox="1"/>
          <p:nvPr/>
        </p:nvSpPr>
        <p:spPr>
          <a:xfrm>
            <a:off x="9320141" y="5590873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980BE6-EC52-F141-ADC1-11DB06AD91DF}"/>
              </a:ext>
            </a:extLst>
          </p:cNvPr>
          <p:cNvSpPr txBox="1"/>
          <p:nvPr/>
        </p:nvSpPr>
        <p:spPr>
          <a:xfrm>
            <a:off x="7151137" y="4978112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39F621-8B93-9B4D-8AB5-DB66E46EE389}"/>
              </a:ext>
            </a:extLst>
          </p:cNvPr>
          <p:cNvSpPr txBox="1"/>
          <p:nvPr/>
        </p:nvSpPr>
        <p:spPr>
          <a:xfrm>
            <a:off x="7295842" y="4910671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5EB09F-5C88-3E43-AFFB-D2C1A047AF7D}"/>
              </a:ext>
            </a:extLst>
          </p:cNvPr>
          <p:cNvSpPr txBox="1"/>
          <p:nvPr/>
        </p:nvSpPr>
        <p:spPr>
          <a:xfrm>
            <a:off x="7514706" y="4883233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316AA5-8D18-9D41-AD32-16F47B314BC4}"/>
              </a:ext>
            </a:extLst>
          </p:cNvPr>
          <p:cNvSpPr txBox="1"/>
          <p:nvPr/>
        </p:nvSpPr>
        <p:spPr>
          <a:xfrm>
            <a:off x="7765187" y="4783686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FE6B0C-A84B-984F-9FF2-D0F13EFA6CDA}"/>
              </a:ext>
            </a:extLst>
          </p:cNvPr>
          <p:cNvSpPr txBox="1"/>
          <p:nvPr/>
        </p:nvSpPr>
        <p:spPr>
          <a:xfrm>
            <a:off x="8022484" y="4772054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D96FB6-374C-0847-82AC-F7E29CAFABC6}"/>
              </a:ext>
            </a:extLst>
          </p:cNvPr>
          <p:cNvSpPr txBox="1"/>
          <p:nvPr/>
        </p:nvSpPr>
        <p:spPr>
          <a:xfrm>
            <a:off x="8242677" y="4769538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9C4BD7-19EE-B046-B9C1-C2C8BAE2B393}"/>
              </a:ext>
            </a:extLst>
          </p:cNvPr>
          <p:cNvSpPr txBox="1"/>
          <p:nvPr/>
        </p:nvSpPr>
        <p:spPr>
          <a:xfrm>
            <a:off x="8503813" y="4753801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2B5E5-61DE-734F-9919-1DF12F0B36D4}"/>
              </a:ext>
            </a:extLst>
          </p:cNvPr>
          <p:cNvSpPr txBox="1"/>
          <p:nvPr/>
        </p:nvSpPr>
        <p:spPr>
          <a:xfrm>
            <a:off x="8755846" y="4870949"/>
            <a:ext cx="389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1908C"/>
                </a:solidFill>
              </a:rPr>
              <a:t>NS</a:t>
            </a:r>
            <a:endParaRPr lang="en-US" dirty="0">
              <a:solidFill>
                <a:srgbClr val="21908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A4749B-B530-D345-AE03-390CF0022EFF}"/>
              </a:ext>
            </a:extLst>
          </p:cNvPr>
          <p:cNvSpPr txBox="1"/>
          <p:nvPr/>
        </p:nvSpPr>
        <p:spPr>
          <a:xfrm>
            <a:off x="9427411" y="5231741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908C"/>
                </a:solidFill>
              </a:rPr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F7CD2D-36CE-F040-9CFA-59B91102A4F8}"/>
              </a:ext>
            </a:extLst>
          </p:cNvPr>
          <p:cNvSpPr txBox="1"/>
          <p:nvPr/>
        </p:nvSpPr>
        <p:spPr>
          <a:xfrm>
            <a:off x="9138126" y="5418777"/>
            <a:ext cx="2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E725"/>
                </a:solidFill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2D6186-DC2C-7043-A938-5F6E61DDA5C1}"/>
              </a:ext>
            </a:extLst>
          </p:cNvPr>
          <p:cNvSpPr txBox="1"/>
          <p:nvPr/>
        </p:nvSpPr>
        <p:spPr>
          <a:xfrm>
            <a:off x="8997100" y="4945065"/>
            <a:ext cx="389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1908C"/>
                </a:solidFill>
              </a:rPr>
              <a:t>NS</a:t>
            </a:r>
            <a:endParaRPr lang="en-US" dirty="0">
              <a:solidFill>
                <a:srgbClr val="21908C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0A7BAF-A764-9640-A2A2-8D735B26FE68}"/>
              </a:ext>
            </a:extLst>
          </p:cNvPr>
          <p:cNvSpPr txBox="1"/>
          <p:nvPr/>
        </p:nvSpPr>
        <p:spPr>
          <a:xfrm>
            <a:off x="9257553" y="4971637"/>
            <a:ext cx="389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1908C"/>
                </a:solidFill>
              </a:rPr>
              <a:t>NS</a:t>
            </a:r>
            <a:endParaRPr lang="en-US" dirty="0">
              <a:solidFill>
                <a:srgbClr val="21908C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EAF128-8694-064F-B8DE-F511647522C6}"/>
              </a:ext>
            </a:extLst>
          </p:cNvPr>
          <p:cNvSpPr txBox="1"/>
          <p:nvPr/>
        </p:nvSpPr>
        <p:spPr>
          <a:xfrm>
            <a:off x="2000367" y="2651608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8B4DB8-363A-5A4F-8234-8380581BB395}"/>
              </a:ext>
            </a:extLst>
          </p:cNvPr>
          <p:cNvSpPr txBox="1"/>
          <p:nvPr/>
        </p:nvSpPr>
        <p:spPr>
          <a:xfrm>
            <a:off x="2250326" y="2657707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C5E32F4-007B-BF4E-9E30-2D5EA64358B8}"/>
              </a:ext>
            </a:extLst>
          </p:cNvPr>
          <p:cNvSpPr txBox="1"/>
          <p:nvPr/>
        </p:nvSpPr>
        <p:spPr>
          <a:xfrm>
            <a:off x="2471909" y="2660005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984CBF-C73F-3C4D-825A-3F1CF7298788}"/>
              </a:ext>
            </a:extLst>
          </p:cNvPr>
          <p:cNvSpPr txBox="1"/>
          <p:nvPr/>
        </p:nvSpPr>
        <p:spPr>
          <a:xfrm>
            <a:off x="2706593" y="2659737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0AF4EA-028B-9D45-B70A-7113BB844288}"/>
              </a:ext>
            </a:extLst>
          </p:cNvPr>
          <p:cNvSpPr txBox="1"/>
          <p:nvPr/>
        </p:nvSpPr>
        <p:spPr>
          <a:xfrm>
            <a:off x="2961539" y="2657209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21B8A1-D16D-BB4E-887A-AD04C068B4B6}"/>
              </a:ext>
            </a:extLst>
          </p:cNvPr>
          <p:cNvSpPr txBox="1"/>
          <p:nvPr/>
        </p:nvSpPr>
        <p:spPr>
          <a:xfrm>
            <a:off x="3182976" y="2663559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03524-7B05-E445-ABE1-0C6F042C3328}"/>
              </a:ext>
            </a:extLst>
          </p:cNvPr>
          <p:cNvSpPr txBox="1"/>
          <p:nvPr/>
        </p:nvSpPr>
        <p:spPr>
          <a:xfrm>
            <a:off x="3424905" y="2659138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580274-1FF3-0148-9128-CC448DDA8278}"/>
              </a:ext>
            </a:extLst>
          </p:cNvPr>
          <p:cNvSpPr txBox="1"/>
          <p:nvPr/>
        </p:nvSpPr>
        <p:spPr>
          <a:xfrm>
            <a:off x="3646604" y="2659513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705E91-DD65-D84A-A375-7D4C26695CD7}"/>
              </a:ext>
            </a:extLst>
          </p:cNvPr>
          <p:cNvSpPr txBox="1"/>
          <p:nvPr/>
        </p:nvSpPr>
        <p:spPr>
          <a:xfrm>
            <a:off x="3886823" y="2657234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93018F-7FE9-914F-9D03-74C61B273FDE}"/>
              </a:ext>
            </a:extLst>
          </p:cNvPr>
          <p:cNvSpPr txBox="1"/>
          <p:nvPr/>
        </p:nvSpPr>
        <p:spPr>
          <a:xfrm>
            <a:off x="4110551" y="2654955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D2B37D-0628-4E42-9F1A-73580463FFA2}"/>
              </a:ext>
            </a:extLst>
          </p:cNvPr>
          <p:cNvSpPr txBox="1"/>
          <p:nvPr/>
        </p:nvSpPr>
        <p:spPr>
          <a:xfrm>
            <a:off x="4351147" y="2651608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8AAFC3-EEDE-A945-B1E3-50E40F92AC5F}"/>
              </a:ext>
            </a:extLst>
          </p:cNvPr>
          <p:cNvSpPr txBox="1"/>
          <p:nvPr/>
        </p:nvSpPr>
        <p:spPr>
          <a:xfrm>
            <a:off x="1967833" y="5530726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FDAECA-02CC-7B4C-B670-3D6205E70FDA}"/>
              </a:ext>
            </a:extLst>
          </p:cNvPr>
          <p:cNvSpPr txBox="1"/>
          <p:nvPr/>
        </p:nvSpPr>
        <p:spPr>
          <a:xfrm>
            <a:off x="2217792" y="5536825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986D25-C856-1145-8361-8A18A4C07365}"/>
              </a:ext>
            </a:extLst>
          </p:cNvPr>
          <p:cNvSpPr txBox="1"/>
          <p:nvPr/>
        </p:nvSpPr>
        <p:spPr>
          <a:xfrm>
            <a:off x="2439375" y="5539123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B52DD4-3085-974B-A7C4-EBD88506F482}"/>
              </a:ext>
            </a:extLst>
          </p:cNvPr>
          <p:cNvSpPr txBox="1"/>
          <p:nvPr/>
        </p:nvSpPr>
        <p:spPr>
          <a:xfrm>
            <a:off x="2674059" y="5538855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B2D68D-3E72-0643-817E-10E550578EBA}"/>
              </a:ext>
            </a:extLst>
          </p:cNvPr>
          <p:cNvSpPr txBox="1"/>
          <p:nvPr/>
        </p:nvSpPr>
        <p:spPr>
          <a:xfrm>
            <a:off x="2929005" y="5536327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EF50D4-3940-754B-AC81-A53DA1677E05}"/>
              </a:ext>
            </a:extLst>
          </p:cNvPr>
          <p:cNvSpPr txBox="1"/>
          <p:nvPr/>
        </p:nvSpPr>
        <p:spPr>
          <a:xfrm>
            <a:off x="3150442" y="5542677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41A3A9-676B-A242-8E41-0A102B9A30A5}"/>
              </a:ext>
            </a:extLst>
          </p:cNvPr>
          <p:cNvSpPr txBox="1"/>
          <p:nvPr/>
        </p:nvSpPr>
        <p:spPr>
          <a:xfrm>
            <a:off x="3392371" y="5538256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47A7CF-EB79-904A-88B6-A9909DD65853}"/>
              </a:ext>
            </a:extLst>
          </p:cNvPr>
          <p:cNvSpPr txBox="1"/>
          <p:nvPr/>
        </p:nvSpPr>
        <p:spPr>
          <a:xfrm>
            <a:off x="3581066" y="5538255"/>
            <a:ext cx="317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C8A61A-4F0A-9C47-AD12-2EBCA072D147}"/>
              </a:ext>
            </a:extLst>
          </p:cNvPr>
          <p:cNvSpPr txBox="1"/>
          <p:nvPr/>
        </p:nvSpPr>
        <p:spPr>
          <a:xfrm>
            <a:off x="4318613" y="5530726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8B6C4E-8D2D-974E-8150-40109D67E0A6}"/>
              </a:ext>
            </a:extLst>
          </p:cNvPr>
          <p:cNvSpPr txBox="1"/>
          <p:nvPr/>
        </p:nvSpPr>
        <p:spPr>
          <a:xfrm>
            <a:off x="6971020" y="2747304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E74182-2C8C-5A41-A032-64AFDC3A2E0A}"/>
              </a:ext>
            </a:extLst>
          </p:cNvPr>
          <p:cNvSpPr txBox="1"/>
          <p:nvPr/>
        </p:nvSpPr>
        <p:spPr>
          <a:xfrm>
            <a:off x="7220979" y="2753403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E07C05-6677-E64D-83D2-2278DCBBFD68}"/>
              </a:ext>
            </a:extLst>
          </p:cNvPr>
          <p:cNvSpPr txBox="1"/>
          <p:nvPr/>
        </p:nvSpPr>
        <p:spPr>
          <a:xfrm>
            <a:off x="7442562" y="2755701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3EBE458-7753-2E46-99C7-5107E8AF105E}"/>
              </a:ext>
            </a:extLst>
          </p:cNvPr>
          <p:cNvSpPr txBox="1"/>
          <p:nvPr/>
        </p:nvSpPr>
        <p:spPr>
          <a:xfrm>
            <a:off x="7677246" y="2755433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637C67-3BA0-204E-9E1E-FFD961CDA7B2}"/>
              </a:ext>
            </a:extLst>
          </p:cNvPr>
          <p:cNvSpPr txBox="1"/>
          <p:nvPr/>
        </p:nvSpPr>
        <p:spPr>
          <a:xfrm>
            <a:off x="7932192" y="2752905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7F681A-AB5A-594C-B985-EF8B0916E64F}"/>
              </a:ext>
            </a:extLst>
          </p:cNvPr>
          <p:cNvSpPr txBox="1"/>
          <p:nvPr/>
        </p:nvSpPr>
        <p:spPr>
          <a:xfrm>
            <a:off x="8153629" y="2759255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2B1BD2-D12E-0A4D-9C18-2373524CE9BA}"/>
              </a:ext>
            </a:extLst>
          </p:cNvPr>
          <p:cNvSpPr txBox="1"/>
          <p:nvPr/>
        </p:nvSpPr>
        <p:spPr>
          <a:xfrm>
            <a:off x="8857476" y="2752930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7A5C48-D52C-EF45-BE51-B8BC68876F4B}"/>
              </a:ext>
            </a:extLst>
          </p:cNvPr>
          <p:cNvSpPr txBox="1"/>
          <p:nvPr/>
        </p:nvSpPr>
        <p:spPr>
          <a:xfrm>
            <a:off x="9081204" y="2750651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9A6572-18D9-224B-8D6D-8B29098D62B0}"/>
              </a:ext>
            </a:extLst>
          </p:cNvPr>
          <p:cNvSpPr txBox="1"/>
          <p:nvPr/>
        </p:nvSpPr>
        <p:spPr>
          <a:xfrm>
            <a:off x="9321800" y="2747304"/>
            <a:ext cx="2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F9A15C-F828-8F4E-A3FE-B36000802B06}"/>
              </a:ext>
            </a:extLst>
          </p:cNvPr>
          <p:cNvSpPr txBox="1"/>
          <p:nvPr/>
        </p:nvSpPr>
        <p:spPr>
          <a:xfrm>
            <a:off x="3815460" y="5530726"/>
            <a:ext cx="317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E799BA6-9F0A-1442-9986-CFFF9752DC43}"/>
              </a:ext>
            </a:extLst>
          </p:cNvPr>
          <p:cNvSpPr txBox="1"/>
          <p:nvPr/>
        </p:nvSpPr>
        <p:spPr>
          <a:xfrm>
            <a:off x="4037246" y="5530988"/>
            <a:ext cx="317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0D4678-4259-094E-BC42-F217C02DF106}"/>
              </a:ext>
            </a:extLst>
          </p:cNvPr>
          <p:cNvSpPr txBox="1"/>
          <p:nvPr/>
        </p:nvSpPr>
        <p:spPr>
          <a:xfrm>
            <a:off x="8366216" y="2744855"/>
            <a:ext cx="317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7B65CC-B852-7E46-89E5-32A95FBF2602}"/>
              </a:ext>
            </a:extLst>
          </p:cNvPr>
          <p:cNvSpPr txBox="1"/>
          <p:nvPr/>
        </p:nvSpPr>
        <p:spPr>
          <a:xfrm>
            <a:off x="8590705" y="2743504"/>
            <a:ext cx="317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1095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108</Words>
  <Application>Microsoft Macintosh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Dietrich Jonathan Epp Schmidt</dc:creator>
  <cp:lastModifiedBy>Dietrich Jonathan Epp Schmidt</cp:lastModifiedBy>
  <cp:revision>5</cp:revision>
  <cp:lastPrinted>2019-11-25T00:54:23Z</cp:lastPrinted>
  <dcterms:created xsi:type="dcterms:W3CDTF">2019-11-25T00:14:19Z</dcterms:created>
  <dcterms:modified xsi:type="dcterms:W3CDTF">2019-11-25T00:55:21Z</dcterms:modified>
</cp:coreProperties>
</file>