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>
        <p:scale>
          <a:sx n="107" d="100"/>
          <a:sy n="107" d="100"/>
        </p:scale>
        <p:origin x="7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2E57-F252-C34C-AD32-F62FE41A3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1FD41-804B-F346-AD37-591315487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5E4A-1273-A44F-B54D-D22CB4CE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A785-BFE4-B44C-B897-8D00437C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9572-3914-7C49-A99C-588BFCD9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B553-AA7A-5D46-83EA-8BA20928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CCA5-2D58-3D49-BB04-164431C2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C7CD-569F-C044-9B71-1C183150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FDCF-A50B-B44B-AE16-63E6D1AA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38D9-042F-7241-8B96-B566148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59809-4B5D-794B-ADC8-DA7DC38D2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0914E-1280-0945-AD6D-4AA3C94B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39D6-67BF-344A-BB4E-4B936B3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F87B-CACF-B744-ADFD-42043646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D7B8-1E51-E84C-80B9-91172BA1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550D-4402-C644-A36C-4C5B7112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2093-5ED1-474F-B3F0-C0DB379F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D23F-D2B2-3748-AA51-F89A42E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D5A4-15DC-434C-948B-3B534DD5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C543-617A-9D43-8E0C-9C2CF01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0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464B-E871-9143-9168-B8B8D7E6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9B4A-5481-7941-8250-42F76B5B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2BB1-912F-CD4A-99A4-A16A5AB9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83A3-70E2-BF47-95B6-5A49EDBD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FBA5-757A-3B41-8847-F5BC9988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6701-F49D-F94E-9E82-14310F3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2C63-F743-864F-B28C-BD0D26EE4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EDD7-B20F-0243-9826-1B3C3F65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F21A-8260-F642-9655-8AF79A82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905ED-F4F0-7341-95A6-DD1E7A36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DE09-D5F0-7844-995E-F71E50B1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4EF6-BB37-3F4A-ADBF-CCC1E756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12E2-BF17-7846-9BB3-A812CA67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7252-60F8-BF45-B7E5-C375F664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0251D-9592-944B-B25D-E1C3F2A1A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EC419-BED6-E64B-966A-46C2CC31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07569-6D98-4A49-92A6-7BFA6133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E6080-4471-DC46-89EB-EC3E5E61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DBE75-A46C-7743-9D02-578076FA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9DE6-261D-1443-88AC-DC573751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60B4B-3457-BA4B-BA67-09568ADA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F6360-74CE-104D-A106-D991AB67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0D41-2EB9-D64C-B057-AF346ED4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E0C43-25F8-0146-ABE2-38E56211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26B49-7F7A-AA4D-B65B-577669F1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6CD6C-0657-7840-8204-8A6B255D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BF24-F651-FB43-909D-F094CA59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B4B2-5DD9-3B4B-A67D-C3B4F9AA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F8B1D-0230-EB4F-B963-1DFC421CF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5A6C-9F95-2A44-8663-114570BD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AFFB-3891-C143-A2D9-7FD9C58D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E8A8B-6B1F-9A44-9F41-26131FAD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7B79-1194-4646-B4FF-A4099CB1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0E9BE-EF08-F646-B787-98389390F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11E15-E9B9-674D-8EDD-3284A518C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F85F-90A0-014A-BF75-7A4D79BD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5CF64-71A4-1C4C-A8CF-F7660F0C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9FD8-29B4-764F-8750-F76046DF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503C9-D501-1A45-AD60-FE26F36B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F52D-43F6-8A4A-8C3B-8CAEAAE4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A12E-F132-4144-8A2D-9E77AAC42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FC99-8CDA-134A-8F63-52CA933FE3F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466E-5D17-4041-A263-B99F743A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C11D-4562-A445-BEDA-D347BCA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7210-5EF4-0041-B09E-D65B90EA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F6B90-08AF-294D-8692-14B382E3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4775"/>
            <a:ext cx="5334000" cy="370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F966C-050A-D448-84DC-A72D822C5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19"/>
          <a:stretch/>
        </p:blipFill>
        <p:spPr>
          <a:xfrm>
            <a:off x="6308215" y="1374775"/>
            <a:ext cx="4612873" cy="370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C657F-A030-4549-B9DE-96D1C50F3DFE}"/>
              </a:ext>
            </a:extLst>
          </p:cNvPr>
          <p:cNvSpPr txBox="1"/>
          <p:nvPr/>
        </p:nvSpPr>
        <p:spPr>
          <a:xfrm>
            <a:off x="5301205" y="2442258"/>
            <a:ext cx="48122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A6B8C-F444-E648-B36C-0F5AE80C3841}"/>
              </a:ext>
            </a:extLst>
          </p:cNvPr>
          <p:cNvSpPr txBox="1"/>
          <p:nvPr/>
        </p:nvSpPr>
        <p:spPr>
          <a:xfrm>
            <a:off x="5713143" y="2703868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98EA6-F464-404F-8248-46C2BF5F671C}"/>
              </a:ext>
            </a:extLst>
          </p:cNvPr>
          <p:cNvSpPr txBox="1"/>
          <p:nvPr/>
        </p:nvSpPr>
        <p:spPr>
          <a:xfrm>
            <a:off x="5713143" y="2909154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38D6A-D345-C741-9A4C-DD8BED0B6E5C}"/>
              </a:ext>
            </a:extLst>
          </p:cNvPr>
          <p:cNvSpPr txBox="1"/>
          <p:nvPr/>
        </p:nvSpPr>
        <p:spPr>
          <a:xfrm>
            <a:off x="5723668" y="3136319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0CA65-2070-0A43-8949-F429CD1D1313}"/>
              </a:ext>
            </a:extLst>
          </p:cNvPr>
          <p:cNvSpPr txBox="1"/>
          <p:nvPr/>
        </p:nvSpPr>
        <p:spPr>
          <a:xfrm>
            <a:off x="5723668" y="3352718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05F0E-2E65-3645-8DBB-E3EBB2C9CCFE}"/>
              </a:ext>
            </a:extLst>
          </p:cNvPr>
          <p:cNvSpPr/>
          <p:nvPr/>
        </p:nvSpPr>
        <p:spPr>
          <a:xfrm>
            <a:off x="558140" y="1270660"/>
            <a:ext cx="10794670" cy="3966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68DB8-2FBA-9D47-8B4C-5BE4170ED574}"/>
              </a:ext>
            </a:extLst>
          </p:cNvPr>
          <p:cNvSpPr txBox="1"/>
          <p:nvPr/>
        </p:nvSpPr>
        <p:spPr>
          <a:xfrm>
            <a:off x="762000" y="1359372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7CF53-7F0E-2E45-962B-EF50C4217FD8}"/>
              </a:ext>
            </a:extLst>
          </p:cNvPr>
          <p:cNvSpPr txBox="1"/>
          <p:nvPr/>
        </p:nvSpPr>
        <p:spPr>
          <a:xfrm>
            <a:off x="6495803" y="1359372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EBFFB-6971-7645-8AEB-E92B8886F12B}"/>
              </a:ext>
            </a:extLst>
          </p:cNvPr>
          <p:cNvCxnSpPr>
            <a:cxnSpLocks/>
          </p:cNvCxnSpPr>
          <p:nvPr/>
        </p:nvCxnSpPr>
        <p:spPr>
          <a:xfrm>
            <a:off x="6198919" y="1544038"/>
            <a:ext cx="0" cy="3396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0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Dietrich Jonathan Epp Schmidt</dc:creator>
  <cp:lastModifiedBy>Dietrich Jonathan Epp Schmidt</cp:lastModifiedBy>
  <cp:revision>1</cp:revision>
  <dcterms:created xsi:type="dcterms:W3CDTF">2019-11-25T17:07:35Z</dcterms:created>
  <dcterms:modified xsi:type="dcterms:W3CDTF">2019-11-25T17:13:49Z</dcterms:modified>
</cp:coreProperties>
</file>