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1060" r:id="rId5"/>
    <p:sldId id="289" r:id="rId6"/>
    <p:sldId id="733" r:id="rId7"/>
    <p:sldId id="1053" r:id="rId8"/>
    <p:sldId id="1062" r:id="rId9"/>
    <p:sldId id="261" r:id="rId10"/>
    <p:sldId id="1061" r:id="rId11"/>
    <p:sldId id="1073" r:id="rId12"/>
    <p:sldId id="1063" r:id="rId13"/>
    <p:sldId id="262" r:id="rId14"/>
    <p:sldId id="1064" r:id="rId15"/>
    <p:sldId id="269" r:id="rId16"/>
    <p:sldId id="1065" r:id="rId17"/>
    <p:sldId id="1052" r:id="rId18"/>
    <p:sldId id="1072" r:id="rId19"/>
    <p:sldId id="1055" r:id="rId20"/>
    <p:sldId id="1066" r:id="rId21"/>
    <p:sldId id="1054" r:id="rId22"/>
    <p:sldId id="31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 y Presentación" id="{E3EB0449-5C24-40AF-A1E4-9AC41F5847C5}">
          <p14:sldIdLst>
            <p14:sldId id="1060"/>
            <p14:sldId id="289"/>
            <p14:sldId id="733"/>
            <p14:sldId id="1053"/>
            <p14:sldId id="1062"/>
            <p14:sldId id="261"/>
            <p14:sldId id="1061"/>
            <p14:sldId id="1073"/>
            <p14:sldId id="1063"/>
            <p14:sldId id="262"/>
            <p14:sldId id="1064"/>
            <p14:sldId id="269"/>
            <p14:sldId id="1065"/>
            <p14:sldId id="1052"/>
            <p14:sldId id="1072"/>
            <p14:sldId id="1055"/>
            <p14:sldId id="1066"/>
            <p14:sldId id="1054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pos="370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pos="7355" userDrawn="1">
          <p15:clr>
            <a:srgbClr val="A4A3A4"/>
          </p15:clr>
        </p15:guide>
        <p15:guide id="5" orient="horz" pos="37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blo Francisco Landazuri Narvaez" initials="PFL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167D"/>
    <a:srgbClr val="014B8C"/>
    <a:srgbClr val="56AEE1"/>
    <a:srgbClr val="F09C1C"/>
    <a:srgbClr val="BB6E05"/>
    <a:srgbClr val="FFCC99"/>
    <a:srgbClr val="0099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0" autoAdjust="0"/>
    <p:restoredTop sz="95037"/>
  </p:normalViewPr>
  <p:slideViewPr>
    <p:cSldViewPr snapToGrid="0" snapToObjects="1">
      <p:cViewPr varScale="1">
        <p:scale>
          <a:sx n="63" d="100"/>
          <a:sy n="63" d="100"/>
        </p:scale>
        <p:origin x="684" y="56"/>
      </p:cViewPr>
      <p:guideLst>
        <p:guide orient="horz" pos="640"/>
        <p:guide pos="370"/>
        <p:guide orient="horz" pos="346"/>
        <p:guide pos="7355"/>
        <p:guide orient="horz" pos="372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4640"/>
    </p:cViewPr>
  </p:sorter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75193-2728-724A-B382-CD9956951DDA}" type="datetimeFigureOut">
              <a:rPr lang="en-GB" smtClean="0"/>
              <a:t>14/03/2023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43BAD-31FA-F242-9318-3D8D69A131B1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847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9C5789CE-836E-B042-843F-5605E41F500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05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43BAD-31FA-F242-9318-3D8D69A131B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919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- blu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B7EBDEEA-EFAB-7846-A6E0-0266A3B13B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00" b="1085"/>
          <a:stretch/>
        </p:blipFill>
        <p:spPr>
          <a:xfrm>
            <a:off x="-73622" y="-216000"/>
            <a:ext cx="12612151" cy="6984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08206" y="5970947"/>
            <a:ext cx="8982411" cy="41808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[</a:t>
            </a:r>
            <a:r>
              <a:rPr lang="en-US" dirty="0" err="1"/>
              <a:t>Fecha</a:t>
            </a:r>
            <a:r>
              <a:rPr lang="en-US" dirty="0"/>
              <a:t>]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29D09B5-1C20-3A40-B153-B8F9060909E8}"/>
              </a:ext>
            </a:extLst>
          </p:cNvPr>
          <p:cNvSpPr/>
          <p:nvPr userDrawn="1"/>
        </p:nvSpPr>
        <p:spPr>
          <a:xfrm>
            <a:off x="8458200" y="4781269"/>
            <a:ext cx="1551214" cy="9217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1" y="4781269"/>
            <a:ext cx="5687794" cy="921715"/>
          </a:xfrm>
        </p:spPr>
        <p:txBody>
          <a:bodyPr anchor="b">
            <a:noAutofit/>
          </a:bodyPr>
          <a:lstStyle>
            <a:lvl1pPr algn="r">
              <a:defRPr sz="3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[El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F80E209A-4B6D-2C42-B29A-B479740BAD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69" r="4172" b="2069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B5974F-2CF5-D24C-8F77-EF0507DC94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30B4C-3CF7-F94D-8349-296E2D6C0A1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5BA01D7-EDF8-A046-B379-393887D467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4177" y="2308495"/>
            <a:ext cx="4181572" cy="43146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2600" b="1">
                <a:solidFill>
                  <a:schemeClr val="bg2"/>
                </a:solidFill>
              </a:defRPr>
            </a:lvl1pPr>
            <a:lvl2pPr marL="287338" indent="-287338">
              <a:spcBef>
                <a:spcPts val="0"/>
              </a:spcBef>
              <a:spcAft>
                <a:spcPts val="600"/>
              </a:spcAft>
              <a:defRPr sz="2200" b="1">
                <a:solidFill>
                  <a:schemeClr val="bg2"/>
                </a:solidFill>
              </a:defRPr>
            </a:lvl2pPr>
            <a:lvl3pPr marL="512763" indent="-282575">
              <a:spcBef>
                <a:spcPts val="0"/>
              </a:spcBef>
              <a:spcAft>
                <a:spcPts val="600"/>
              </a:spcAft>
              <a:defRPr sz="1800">
                <a:solidFill>
                  <a:schemeClr val="bg2"/>
                </a:solidFill>
              </a:defRPr>
            </a:lvl3pPr>
            <a:lvl4pPr marL="744538" indent="-288925">
              <a:spcBef>
                <a:spcPts val="0"/>
              </a:spcBef>
              <a:spcAft>
                <a:spcPts val="300"/>
              </a:spcAft>
              <a:defRPr sz="1400">
                <a:solidFill>
                  <a:schemeClr val="bg2"/>
                </a:solidFill>
              </a:defRPr>
            </a:lvl4pPr>
            <a:lvl5pPr marL="968375" indent="-282575">
              <a:spcBef>
                <a:spcPts val="0"/>
              </a:spcBef>
              <a:spcAft>
                <a:spcPts val="300"/>
              </a:spcAft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Forma&#10;&#10;Descripción generada automáticamente con confianza media">
            <a:extLst>
              <a:ext uri="{FF2B5EF4-FFF2-40B4-BE49-F238E27FC236}">
                <a16:creationId xmlns:a16="http://schemas.microsoft.com/office/drawing/2014/main" id="{CBCACEA7-8F24-394C-9120-8F74CBF58E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410"/>
            <a:ext cx="12192000" cy="685559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B5974F-2CF5-D24C-8F77-EF0507DC94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530B4C-3CF7-F94D-8349-296E2D6C0A1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5BA01D7-EDF8-A046-B379-393887D467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4177" y="2773371"/>
            <a:ext cx="4181572" cy="4082219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600"/>
              </a:spcAft>
              <a:defRPr sz="2800" b="1">
                <a:solidFill>
                  <a:schemeClr val="bg2"/>
                </a:solidFill>
              </a:defRPr>
            </a:lvl1pPr>
            <a:lvl2pPr marL="287338" indent="-287338">
              <a:spcBef>
                <a:spcPts val="0"/>
              </a:spcBef>
              <a:spcAft>
                <a:spcPts val="600"/>
              </a:spcAft>
              <a:defRPr sz="2200" b="1">
                <a:solidFill>
                  <a:schemeClr val="bg2"/>
                </a:solidFill>
              </a:defRPr>
            </a:lvl2pPr>
            <a:lvl3pPr marL="512763" indent="-282575">
              <a:spcBef>
                <a:spcPts val="0"/>
              </a:spcBef>
              <a:spcAft>
                <a:spcPts val="600"/>
              </a:spcAft>
              <a:defRPr sz="1800">
                <a:solidFill>
                  <a:schemeClr val="bg2"/>
                </a:solidFill>
              </a:defRPr>
            </a:lvl3pPr>
            <a:lvl4pPr marL="744538" indent="-288925">
              <a:spcBef>
                <a:spcPts val="0"/>
              </a:spcBef>
              <a:spcAft>
                <a:spcPts val="300"/>
              </a:spcAft>
              <a:defRPr sz="1400">
                <a:solidFill>
                  <a:schemeClr val="bg2"/>
                </a:solidFill>
              </a:defRPr>
            </a:lvl4pPr>
            <a:lvl5pPr marL="968375" indent="-282575">
              <a:spcBef>
                <a:spcPts val="0"/>
              </a:spcBef>
              <a:spcAft>
                <a:spcPts val="300"/>
              </a:spcAft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497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Large text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87955" y="1230135"/>
            <a:ext cx="4181572" cy="4854044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65167D"/>
                </a:solidFill>
              </a:defRPr>
            </a:lvl1pPr>
            <a:lvl2pPr marL="287338" indent="-287338">
              <a:spcBef>
                <a:spcPts val="0"/>
              </a:spcBef>
              <a:spcAft>
                <a:spcPts val="600"/>
              </a:spcAft>
              <a:defRPr sz="1600" b="1">
                <a:solidFill>
                  <a:srgbClr val="65167D"/>
                </a:solidFill>
              </a:defRPr>
            </a:lvl2pPr>
            <a:lvl3pPr marL="512763" indent="-282575">
              <a:spcBef>
                <a:spcPts val="0"/>
              </a:spcBef>
              <a:spcAft>
                <a:spcPts val="600"/>
              </a:spcAft>
              <a:defRPr sz="1400">
                <a:solidFill>
                  <a:srgbClr val="65167D"/>
                </a:solidFill>
              </a:defRPr>
            </a:lvl3pPr>
            <a:lvl4pPr marL="744538" indent="-288925">
              <a:spcBef>
                <a:spcPts val="0"/>
              </a:spcBef>
              <a:spcAft>
                <a:spcPts val="300"/>
              </a:spcAft>
              <a:defRPr sz="1100">
                <a:solidFill>
                  <a:srgbClr val="65167D"/>
                </a:solidFill>
              </a:defRPr>
            </a:lvl4pPr>
            <a:lvl5pPr marL="968375" indent="-282575">
              <a:spcBef>
                <a:spcPts val="0"/>
              </a:spcBef>
              <a:spcAft>
                <a:spcPts val="300"/>
              </a:spcAft>
              <a:defRPr sz="1100">
                <a:solidFill>
                  <a:srgbClr val="65167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0B4C-3CF7-F94D-8349-296E2D6C0A14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941FCB8A-52B0-1544-8FE8-B524DB7048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0623" b="28317"/>
          <a:stretch/>
        </p:blipFill>
        <p:spPr>
          <a:xfrm>
            <a:off x="10155678" y="134468"/>
            <a:ext cx="1413379" cy="5775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rge text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0B4C-3CF7-F94D-8349-296E2D6C0A14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941FCB8A-52B0-1544-8FE8-B524DB7048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0623" b="28317"/>
          <a:stretch/>
        </p:blipFill>
        <p:spPr>
          <a:xfrm>
            <a:off x="10155678" y="134468"/>
            <a:ext cx="1413379" cy="57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6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Large text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87954" y="1230135"/>
            <a:ext cx="10194445" cy="859371"/>
          </a:xfr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2800">
                <a:solidFill>
                  <a:srgbClr val="65167D"/>
                </a:solidFill>
              </a:defRPr>
            </a:lvl1pPr>
            <a:lvl2pPr marL="287338" indent="-287338">
              <a:spcBef>
                <a:spcPts val="0"/>
              </a:spcBef>
              <a:spcAft>
                <a:spcPts val="600"/>
              </a:spcAft>
              <a:defRPr sz="2400">
                <a:solidFill>
                  <a:srgbClr val="65167D"/>
                </a:solidFill>
              </a:defRPr>
            </a:lvl2pPr>
            <a:lvl3pPr marL="512763" indent="-282575">
              <a:spcBef>
                <a:spcPts val="0"/>
              </a:spcBef>
              <a:spcAft>
                <a:spcPts val="600"/>
              </a:spcAft>
              <a:defRPr sz="2000">
                <a:solidFill>
                  <a:srgbClr val="65167D"/>
                </a:solidFill>
              </a:defRPr>
            </a:lvl3pPr>
            <a:lvl4pPr marL="744538" indent="-288925">
              <a:spcBef>
                <a:spcPts val="0"/>
              </a:spcBef>
              <a:spcAft>
                <a:spcPts val="300"/>
              </a:spcAft>
              <a:defRPr>
                <a:solidFill>
                  <a:srgbClr val="65167D"/>
                </a:solidFill>
              </a:defRPr>
            </a:lvl4pPr>
            <a:lvl5pPr marL="968375" indent="-282575">
              <a:spcBef>
                <a:spcPts val="0"/>
              </a:spcBef>
              <a:spcAft>
                <a:spcPts val="300"/>
              </a:spcAft>
              <a:defRPr>
                <a:solidFill>
                  <a:srgbClr val="65167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0B4C-3CF7-F94D-8349-296E2D6C0A14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941FCB8A-52B0-1544-8FE8-B524DB7048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0623" b="28317"/>
          <a:stretch/>
        </p:blipFill>
        <p:spPr>
          <a:xfrm>
            <a:off x="10155678" y="134468"/>
            <a:ext cx="1413379" cy="57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1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se Study" preserve="1">
  <p:cSld name="1_Case Stu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 userDrawn="1"/>
        </p:nvSpPr>
        <p:spPr>
          <a:xfrm>
            <a:off x="7934325" y="1447800"/>
            <a:ext cx="4257600" cy="541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Franklin"/>
              <a:buNone/>
              <a:defRPr sz="2800" b="0" i="0">
                <a:solidFill>
                  <a:schemeClr val="lt2"/>
                </a:solidFill>
                <a:latin typeface="+mn-lt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38200" y="6201975"/>
            <a:ext cx="2885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9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l" rtl="0">
              <a:spcBef>
                <a:spcPts val="0"/>
              </a:spcBef>
              <a:buNone/>
              <a:defRPr sz="9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l" rtl="0">
              <a:spcBef>
                <a:spcPts val="0"/>
              </a:spcBef>
              <a:buNone/>
              <a:defRPr sz="9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l" rtl="0">
              <a:spcBef>
                <a:spcPts val="0"/>
              </a:spcBef>
              <a:buNone/>
              <a:defRPr sz="9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l" rtl="0">
              <a:spcBef>
                <a:spcPts val="0"/>
              </a:spcBef>
              <a:buNone/>
              <a:defRPr sz="9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l" rtl="0">
              <a:spcBef>
                <a:spcPts val="0"/>
              </a:spcBef>
              <a:buNone/>
              <a:defRPr sz="9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l" rtl="0">
              <a:spcBef>
                <a:spcPts val="0"/>
              </a:spcBef>
              <a:buNone/>
              <a:defRPr sz="9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l" rtl="0">
              <a:spcBef>
                <a:spcPts val="0"/>
              </a:spcBef>
              <a:buNone/>
              <a:defRPr sz="9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l" rtl="0">
              <a:spcBef>
                <a:spcPts val="0"/>
              </a:spcBef>
              <a:buNone/>
              <a:defRPr sz="9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fld id="{00000000-1234-1234-1234-123412341234}" type="slidenum">
              <a:rPr lang="en" smtClean="0"/>
              <a:pPr/>
              <a:t>‹Nº›</a:t>
            </a:fld>
            <a:endParaRPr lang="en" dirty="0"/>
          </a:p>
        </p:txBody>
      </p:sp>
      <p:cxnSp>
        <p:nvCxnSpPr>
          <p:cNvPr id="16" name="Google Shape;16;p2"/>
          <p:cNvCxnSpPr>
            <a:endCxn id="14" idx="3"/>
          </p:cNvCxnSpPr>
          <p:nvPr/>
        </p:nvCxnSpPr>
        <p:spPr>
          <a:xfrm>
            <a:off x="3723400" y="1785775"/>
            <a:ext cx="0" cy="45988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" name="Google Shape;17;p2"/>
          <p:cNvCxnSpPr>
            <a:cxnSpLocks/>
          </p:cNvCxnSpPr>
          <p:nvPr/>
        </p:nvCxnSpPr>
        <p:spPr>
          <a:xfrm flipH="1">
            <a:off x="3723399" y="4391987"/>
            <a:ext cx="4210800" cy="232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18;p2"/>
          <p:cNvSpPr>
            <a:spLocks noGrp="1"/>
          </p:cNvSpPr>
          <p:nvPr>
            <p:ph type="pic" idx="2"/>
          </p:nvPr>
        </p:nvSpPr>
        <p:spPr>
          <a:xfrm>
            <a:off x="1021557" y="1968505"/>
            <a:ext cx="2214400" cy="846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9" name="Google Shape;19;p2"/>
          <p:cNvSpPr>
            <a:spLocks noGrp="1"/>
          </p:cNvSpPr>
          <p:nvPr>
            <p:ph type="pic" idx="3"/>
          </p:nvPr>
        </p:nvSpPr>
        <p:spPr>
          <a:xfrm>
            <a:off x="1412667" y="3125209"/>
            <a:ext cx="1432000" cy="14320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4027811" y="2331115"/>
            <a:ext cx="3728000" cy="1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/>
            </a:lvl1pPr>
            <a:lvl2pPr marL="1219170" lvl="1" indent="-40639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Char char="•"/>
              <a:defRPr sz="1600"/>
            </a:lvl2pPr>
            <a:lvl3pPr marL="1828754" lvl="2" indent="-3979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100"/>
              <a:buChar char="•"/>
              <a:defRPr sz="1467"/>
            </a:lvl3pPr>
            <a:lvl4pPr marL="2438339" lvl="3" indent="-38099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900"/>
              <a:buChar char="•"/>
              <a:defRPr sz="1200"/>
            </a:lvl4pPr>
            <a:lvl5pPr marL="3047924" lvl="4" indent="-37252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800"/>
              <a:buChar char="•"/>
              <a:defRPr sz="1067"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4"/>
          </p:nvPr>
        </p:nvSpPr>
        <p:spPr>
          <a:xfrm>
            <a:off x="4027811" y="4756957"/>
            <a:ext cx="3728000" cy="1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 b="0"/>
            </a:lvl1pPr>
            <a:lvl2pPr marL="1219170" lvl="1" indent="-40639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Char char="•"/>
              <a:defRPr sz="1600"/>
            </a:lvl2pPr>
            <a:lvl3pPr marL="1828754" lvl="2" indent="-3979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100"/>
              <a:buChar char="•"/>
              <a:defRPr sz="1467"/>
            </a:lvl3pPr>
            <a:lvl4pPr marL="2438339" lvl="3" indent="-38099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900"/>
              <a:buChar char="•"/>
              <a:defRPr sz="1200"/>
            </a:lvl4pPr>
            <a:lvl5pPr marL="3047924" lvl="4" indent="-37252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800"/>
              <a:buChar char="•"/>
              <a:defRPr sz="1067"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5"/>
          </p:nvPr>
        </p:nvSpPr>
        <p:spPr>
          <a:xfrm>
            <a:off x="8170320" y="2331115"/>
            <a:ext cx="3183600" cy="4166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/>
            </a:lvl1pPr>
            <a:lvl2pPr marL="1219170" lvl="1" indent="-40639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Char char="•"/>
              <a:defRPr sz="1600"/>
            </a:lvl2pPr>
            <a:lvl3pPr marL="1828754" lvl="2" indent="-3979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100"/>
              <a:buChar char="•"/>
              <a:defRPr sz="1467"/>
            </a:lvl3pPr>
            <a:lvl4pPr marL="2438339" lvl="3" indent="-38099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900"/>
              <a:buChar char="•"/>
              <a:defRPr sz="1200"/>
            </a:lvl4pPr>
            <a:lvl5pPr marL="3047924" lvl="4" indent="-37252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800"/>
              <a:buChar char="•"/>
              <a:defRPr sz="1067"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6"/>
          </p:nvPr>
        </p:nvSpPr>
        <p:spPr>
          <a:xfrm>
            <a:off x="659637" y="4757737"/>
            <a:ext cx="2885200" cy="11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ct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venir"/>
              <a:buNone/>
              <a:defRPr sz="1867">
                <a:solidFill>
                  <a:schemeClr val="dk2"/>
                </a:solidFill>
              </a:defRPr>
            </a:lvl1pPr>
            <a:lvl2pPr marL="1219170" lvl="1" indent="-304792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Font typeface="Avenir"/>
              <a:buNone/>
              <a:defRPr>
                <a:solidFill>
                  <a:schemeClr val="accent1"/>
                </a:solidFill>
              </a:defRPr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body" idx="7"/>
          </p:nvPr>
        </p:nvSpPr>
        <p:spPr>
          <a:xfrm>
            <a:off x="4021681" y="1954999"/>
            <a:ext cx="37280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venir"/>
              <a:buNone/>
              <a:defRPr sz="1600" cap="none">
                <a:solidFill>
                  <a:schemeClr val="tx1"/>
                </a:solidFill>
              </a:defRPr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Font typeface="Avenir"/>
              <a:buNone/>
              <a:defRPr sz="1600">
                <a:solidFill>
                  <a:schemeClr val="accent1"/>
                </a:solidFill>
              </a:defRPr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Font typeface="Avenir"/>
              <a:buNone/>
              <a:defRPr sz="1600">
                <a:solidFill>
                  <a:schemeClr val="accent1"/>
                </a:solidFill>
              </a:defRPr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Font typeface="Avenir"/>
              <a:buNone/>
              <a:defRPr sz="1600">
                <a:solidFill>
                  <a:schemeClr val="accent1"/>
                </a:solidFill>
              </a:defRPr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Font typeface="Avenir"/>
              <a:buNone/>
              <a:defRPr sz="1600">
                <a:solidFill>
                  <a:schemeClr val="accent1"/>
                </a:solidFill>
              </a:defRPr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 dirty="0"/>
          </a:p>
        </p:txBody>
      </p:sp>
      <p:sp>
        <p:nvSpPr>
          <p:cNvPr id="25" name="Google Shape;25;p2"/>
          <p:cNvSpPr txBox="1">
            <a:spLocks noGrp="1"/>
          </p:cNvSpPr>
          <p:nvPr>
            <p:ph type="body" idx="8"/>
          </p:nvPr>
        </p:nvSpPr>
        <p:spPr>
          <a:xfrm>
            <a:off x="8170321" y="1970269"/>
            <a:ext cx="318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venir"/>
              <a:buNone/>
              <a:defRPr sz="1600" cap="none">
                <a:solidFill>
                  <a:schemeClr val="tx1"/>
                </a:solidFill>
              </a:defRPr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Font typeface="Avenir"/>
              <a:buNone/>
              <a:defRPr sz="1600">
                <a:solidFill>
                  <a:schemeClr val="accent1"/>
                </a:solidFill>
              </a:defRPr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Font typeface="Avenir"/>
              <a:buNone/>
              <a:defRPr sz="1600">
                <a:solidFill>
                  <a:schemeClr val="accent1"/>
                </a:solidFill>
              </a:defRPr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Font typeface="Avenir"/>
              <a:buNone/>
              <a:defRPr sz="1600">
                <a:solidFill>
                  <a:schemeClr val="accent1"/>
                </a:solidFill>
              </a:defRPr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Font typeface="Avenir"/>
              <a:buNone/>
              <a:defRPr sz="1600">
                <a:solidFill>
                  <a:schemeClr val="accent1"/>
                </a:solidFill>
              </a:defRPr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 dirty="0"/>
          </a:p>
        </p:txBody>
      </p:sp>
      <p:sp>
        <p:nvSpPr>
          <p:cNvPr id="26" name="Google Shape;26;p2"/>
          <p:cNvSpPr txBox="1">
            <a:spLocks noGrp="1"/>
          </p:cNvSpPr>
          <p:nvPr>
            <p:ph type="body" idx="9"/>
          </p:nvPr>
        </p:nvSpPr>
        <p:spPr>
          <a:xfrm>
            <a:off x="4021681" y="4374976"/>
            <a:ext cx="37280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venir"/>
              <a:buNone/>
              <a:defRPr sz="1600" cap="none">
                <a:solidFill>
                  <a:schemeClr val="tx1"/>
                </a:solidFill>
              </a:defRPr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Font typeface="Avenir"/>
              <a:buNone/>
              <a:defRPr sz="1600">
                <a:solidFill>
                  <a:schemeClr val="accent1"/>
                </a:solidFill>
              </a:defRPr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Font typeface="Avenir"/>
              <a:buNone/>
              <a:defRPr sz="1600">
                <a:solidFill>
                  <a:schemeClr val="accent1"/>
                </a:solidFill>
              </a:defRPr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Font typeface="Avenir"/>
              <a:buNone/>
              <a:defRPr sz="1600">
                <a:solidFill>
                  <a:schemeClr val="accent1"/>
                </a:solidFill>
              </a:defRPr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Font typeface="Avenir"/>
              <a:buNone/>
              <a:defRPr sz="1600">
                <a:solidFill>
                  <a:schemeClr val="accent1"/>
                </a:solidFill>
              </a:defRPr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27" name="Imagen 26" descr="Imagen que contiene Texto&#10;&#10;Descripción generada automáticamente">
            <a:extLst>
              <a:ext uri="{FF2B5EF4-FFF2-40B4-BE49-F238E27FC236}">
                <a16:creationId xmlns:a16="http://schemas.microsoft.com/office/drawing/2014/main" id="{9282E74E-2037-5543-B00D-22657E4E5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0623" b="28317"/>
          <a:stretch/>
        </p:blipFill>
        <p:spPr>
          <a:xfrm>
            <a:off x="10155678" y="134468"/>
            <a:ext cx="1413379" cy="57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8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387953" y="-2328"/>
            <a:ext cx="10804048" cy="1827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0" y="-2328"/>
            <a:ext cx="1219200" cy="1827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7955" y="184582"/>
            <a:ext cx="10194444" cy="85937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7954" y="1230135"/>
            <a:ext cx="10194445" cy="4854044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2459" y="6258027"/>
            <a:ext cx="439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rgbClr val="195685"/>
                </a:solidFill>
                <a:latin typeface="+mn-lt"/>
                <a:cs typeface="Arial"/>
              </a:defRPr>
            </a:lvl1pPr>
          </a:lstStyle>
          <a:p>
            <a:fld id="{05530B4C-3CF7-F94D-8349-296E2D6C0A14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79408" y="6258027"/>
            <a:ext cx="0" cy="47007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43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721" r:id="rId3"/>
    <p:sldLayoutId id="2147483666" r:id="rId4"/>
    <p:sldLayoutId id="2147483720" r:id="rId5"/>
    <p:sldLayoutId id="2147483722" r:id="rId6"/>
    <p:sldLayoutId id="2147483723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>
          <a:solidFill>
            <a:schemeClr val="accent1"/>
          </a:solidFill>
          <a:latin typeface="+mj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0"/>
        </a:spcBef>
        <a:spcAft>
          <a:spcPts val="600"/>
        </a:spcAft>
        <a:buFontTx/>
        <a:buNone/>
        <a:defRPr sz="2000" kern="1200">
          <a:solidFill>
            <a:schemeClr val="tx1"/>
          </a:solidFill>
          <a:latin typeface="+mn-lt"/>
          <a:ea typeface="+mn-ea"/>
          <a:cs typeface="Arial"/>
        </a:defRPr>
      </a:lvl1pPr>
      <a:lvl2pPr marL="230188" indent="-230188" algn="l" defTabSz="457200" rtl="0" eaLnBrk="1" latinLnBrk="0" hangingPunct="1">
        <a:spcBef>
          <a:spcPts val="0"/>
        </a:spcBef>
        <a:spcAft>
          <a:spcPts val="600"/>
        </a:spcAft>
        <a:buSzPct val="90000"/>
        <a:buFont typeface="Calibri" panose="020F050202020403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/>
        </a:defRPr>
      </a:lvl2pPr>
      <a:lvl3pPr marL="455613" indent="-225425" algn="l" defTabSz="457200" rtl="0" eaLnBrk="1" latinLnBrk="0" hangingPunct="1">
        <a:spcBef>
          <a:spcPts val="0"/>
        </a:spcBef>
        <a:spcAft>
          <a:spcPts val="600"/>
        </a:spcAft>
        <a:buFont typeface="Lucida Grande"/>
        <a:buChar char="-"/>
        <a:defRPr sz="1800" kern="1200">
          <a:solidFill>
            <a:schemeClr val="tx1"/>
          </a:solidFill>
          <a:latin typeface="+mn-lt"/>
          <a:ea typeface="+mn-ea"/>
          <a:cs typeface="Arial"/>
        </a:defRPr>
      </a:lvl3pPr>
      <a:lvl4pPr marL="685800" indent="-230188" algn="l" defTabSz="457200" rtl="0" eaLnBrk="1" latinLnBrk="0" hangingPunct="1">
        <a:spcBef>
          <a:spcPts val="0"/>
        </a:spcBef>
        <a:spcAft>
          <a:spcPts val="300"/>
        </a:spcAft>
        <a:buFont typeface="Lucida Grande"/>
        <a:buChar char="‣"/>
        <a:defRPr sz="1600" kern="1200">
          <a:solidFill>
            <a:schemeClr val="tx1"/>
          </a:solidFill>
          <a:latin typeface="+mn-lt"/>
          <a:ea typeface="+mn-ea"/>
          <a:cs typeface="Arial"/>
        </a:defRPr>
      </a:lvl4pPr>
      <a:lvl5pPr marL="917575" indent="-231775" algn="l" defTabSz="457200" rtl="0" eaLnBrk="1" latinLnBrk="0" hangingPunct="1">
        <a:spcBef>
          <a:spcPts val="0"/>
        </a:spcBef>
        <a:spcAft>
          <a:spcPts val="300"/>
        </a:spcAft>
        <a:buSzPct val="110000"/>
        <a:buFont typeface="Arial"/>
        <a:buChar char="◦"/>
        <a:defRPr sz="1600" kern="1200">
          <a:solidFill>
            <a:schemeClr val="tx1"/>
          </a:solidFill>
          <a:latin typeface="+mn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E3405F-CAD2-CB46-BFE0-D9A648FDF3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PE" dirty="0" err="1"/>
              <a:t>EMarzo</a:t>
            </a:r>
            <a:r>
              <a:rPr lang="es-PE" dirty="0"/>
              <a:t> 2023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905884B-513F-C740-9621-C511DC06A871}"/>
              </a:ext>
            </a:extLst>
          </p:cNvPr>
          <p:cNvSpPr txBox="1"/>
          <p:nvPr/>
        </p:nvSpPr>
        <p:spPr>
          <a:xfrm>
            <a:off x="6665844" y="5159829"/>
            <a:ext cx="5272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>
                <a:solidFill>
                  <a:schemeClr val="bg2"/>
                </a:solidFill>
              </a:rPr>
              <a:t>Tienda de ventas online TIF STORE</a:t>
            </a:r>
            <a:endParaRPr lang="es-PE" sz="2800" b="1" dirty="0" err="1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812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ítulo 1">
            <a:extLst>
              <a:ext uri="{FF2B5EF4-FFF2-40B4-BE49-F238E27FC236}">
                <a16:creationId xmlns:a16="http://schemas.microsoft.com/office/drawing/2014/main" id="{7542B37D-8F5F-6940-8FD1-494C1B7AF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955" y="613066"/>
            <a:ext cx="10194444" cy="430887"/>
          </a:xfrm>
          <a:noFill/>
          <a:ln>
            <a:noFill/>
          </a:ln>
        </p:spPr>
        <p:txBody>
          <a:bodyPr vert="horz" wrap="square" lIns="0" tIns="0" rIns="0" bIns="0" rtlCol="0" anchor="b" anchorCtr="0">
            <a:spAutoFit/>
          </a:bodyPr>
          <a:lstStyle/>
          <a:p>
            <a:pPr algn="l" defTabSz="914400"/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Lato Light"/>
              </a:rPr>
              <a:t>Requerimientos de sistema</a:t>
            </a:r>
            <a:endParaRPr lang="es-CL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Lato Light"/>
            </a:endParaRPr>
          </a:p>
        </p:txBody>
      </p:sp>
      <p:sp>
        <p:nvSpPr>
          <p:cNvPr id="81" name="Marcador de contenido 3">
            <a:extLst>
              <a:ext uri="{FF2B5EF4-FFF2-40B4-BE49-F238E27FC236}">
                <a16:creationId xmlns:a16="http://schemas.microsoft.com/office/drawing/2014/main" id="{C24A2C55-B2A8-DFF9-361F-96D8D76B5656}"/>
              </a:ext>
            </a:extLst>
          </p:cNvPr>
          <p:cNvSpPr txBox="1">
            <a:spLocks/>
          </p:cNvSpPr>
          <p:nvPr/>
        </p:nvSpPr>
        <p:spPr>
          <a:xfrm>
            <a:off x="622978" y="1478210"/>
            <a:ext cx="6715667" cy="34675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230188" indent="-230188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90000"/>
              <a:buFont typeface="Calibri" panose="020F050202020403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455613" indent="-2254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Lucida Grande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685800" indent="-230188" algn="l" defTabSz="457200" rtl="0" eaLnBrk="1" latinLnBrk="0" hangingPunct="1">
              <a:spcBef>
                <a:spcPts val="0"/>
              </a:spcBef>
              <a:spcAft>
                <a:spcPts val="300"/>
              </a:spcAft>
              <a:buFont typeface="Lucida Grande"/>
              <a:buChar char="‣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917575" indent="-231775" algn="l" defTabSz="457200" rtl="0" eaLnBrk="1" latinLnBrk="0" hangingPunct="1">
              <a:spcBef>
                <a:spcPts val="0"/>
              </a:spcBef>
              <a:spcAft>
                <a:spcPts val="300"/>
              </a:spcAft>
              <a:buSzPct val="110000"/>
              <a:buFont typeface="Arial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Capacidad de controlar inventarios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Roles del sistema: vendedor, cliente, administrador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Permite  generar ingresos a través de las compras que se hayan realizado</a:t>
            </a:r>
            <a:endParaRPr lang="es-PE" sz="2400" dirty="0">
              <a:solidFill>
                <a:schemeClr val="bg2"/>
              </a:solidFill>
            </a:endParaRPr>
          </a:p>
          <a:p>
            <a:pPr marL="744538" lvl="1" indent="-457200">
              <a:buFont typeface="+mj-lt"/>
              <a:buAutoNum type="arabicPeriod"/>
            </a:pPr>
            <a:endParaRPr lang="es-PE" dirty="0"/>
          </a:p>
          <a:p>
            <a:pPr marL="744538" lvl="1" indent="-457200">
              <a:buFont typeface="+mj-lt"/>
              <a:buAutoNum type="arabicPeriod"/>
            </a:pPr>
            <a:endParaRPr lang="es-PE" dirty="0"/>
          </a:p>
          <a:p>
            <a:pPr marL="744538" lvl="1" indent="-457200">
              <a:buFont typeface="+mj-lt"/>
              <a:buAutoNum type="arabicPeriod"/>
            </a:pPr>
            <a:endParaRPr lang="es-PE" dirty="0"/>
          </a:p>
          <a:p>
            <a:pPr marL="744538" lvl="1" indent="-457200">
              <a:buFont typeface="+mj-lt"/>
              <a:buAutoNum type="arabicPeriod"/>
            </a:pPr>
            <a:endParaRPr lang="es-PE" dirty="0"/>
          </a:p>
          <a:p>
            <a:pPr marL="744538" lvl="1" indent="-457200">
              <a:buFont typeface="+mj-lt"/>
              <a:buAutoNum type="arabicPeriod"/>
            </a:pPr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492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8C39AD2-2255-A246-BCF6-C9A813FBA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818" y="1001978"/>
            <a:ext cx="4181572" cy="4854044"/>
          </a:xfrm>
        </p:spPr>
        <p:txBody>
          <a:bodyPr anchor="ctr"/>
          <a:lstStyle/>
          <a:p>
            <a:pPr algn="ctr"/>
            <a:r>
              <a:rPr lang="es-ES" dirty="0">
                <a:solidFill>
                  <a:schemeClr val="tx2">
                    <a:lumMod val="75000"/>
                  </a:schemeClr>
                </a:solidFill>
                <a:cs typeface="Lato Light"/>
              </a:rPr>
              <a:t>Metodología implementada</a:t>
            </a:r>
            <a:endParaRPr lang="es-ES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Lato Light"/>
            </a:endParaRPr>
          </a:p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2826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ítulo 1">
            <a:extLst>
              <a:ext uri="{FF2B5EF4-FFF2-40B4-BE49-F238E27FC236}">
                <a16:creationId xmlns:a16="http://schemas.microsoft.com/office/drawing/2014/main" id="{C94235C5-33E3-2540-BB65-BB921767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955" y="613066"/>
            <a:ext cx="10194444" cy="430887"/>
          </a:xfrm>
          <a:noFill/>
          <a:ln>
            <a:noFill/>
          </a:ln>
        </p:spPr>
        <p:txBody>
          <a:bodyPr vert="horz" wrap="square" lIns="0" tIns="0" rIns="0" bIns="0" rtlCol="0" anchor="b" anchorCtr="0">
            <a:spAutoFit/>
          </a:bodyPr>
          <a:lstStyle/>
          <a:p>
            <a:pPr algn="l" defTabSz="914400"/>
            <a:r>
              <a:rPr lang="es-MX" b="1" dirty="0" err="1"/>
              <a:t>Metodolgia</a:t>
            </a:r>
            <a:r>
              <a:rPr lang="es-MX" b="1" dirty="0"/>
              <a:t> </a:t>
            </a:r>
            <a:r>
              <a:rPr lang="es-MX" b="1" dirty="0" err="1"/>
              <a:t>Scrum</a:t>
            </a:r>
            <a:endParaRPr lang="es-CL" b="1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Lato Light"/>
            </a:endParaRPr>
          </a:p>
        </p:txBody>
      </p:sp>
      <p:sp>
        <p:nvSpPr>
          <p:cNvPr id="56" name="Marcador de contenido 3">
            <a:extLst>
              <a:ext uri="{FF2B5EF4-FFF2-40B4-BE49-F238E27FC236}">
                <a16:creationId xmlns:a16="http://schemas.microsoft.com/office/drawing/2014/main" id="{ACB71436-F632-E446-37EB-E595E993142C}"/>
              </a:ext>
            </a:extLst>
          </p:cNvPr>
          <p:cNvSpPr txBox="1">
            <a:spLocks/>
          </p:cNvSpPr>
          <p:nvPr/>
        </p:nvSpPr>
        <p:spPr>
          <a:xfrm>
            <a:off x="1387955" y="1936365"/>
            <a:ext cx="6683106" cy="6192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230188" indent="-230188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90000"/>
              <a:buFont typeface="Calibri" panose="020F050202020403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455613" indent="-2254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Lucida Grande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685800" indent="-230188" algn="l" defTabSz="457200" rtl="0" eaLnBrk="1" latinLnBrk="0" hangingPunct="1">
              <a:spcBef>
                <a:spcPts val="0"/>
              </a:spcBef>
              <a:spcAft>
                <a:spcPts val="300"/>
              </a:spcAft>
              <a:buFont typeface="Lucida Grande"/>
              <a:buChar char="‣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917575" indent="-231775" algn="l" defTabSz="457200" rtl="0" eaLnBrk="1" latinLnBrk="0" hangingPunct="1">
              <a:spcBef>
                <a:spcPts val="0"/>
              </a:spcBef>
              <a:spcAft>
                <a:spcPts val="300"/>
              </a:spcAft>
              <a:buSzPct val="110000"/>
              <a:buFont typeface="Arial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solidFill>
                  <a:schemeClr val="bg2"/>
                </a:solidFill>
              </a:rPr>
              <a:t>Objetivo: trabajar de manera colaborativa</a:t>
            </a:r>
          </a:p>
          <a:p>
            <a:endParaRPr lang="es-ES" sz="2400" dirty="0">
              <a:solidFill>
                <a:schemeClr val="bg2"/>
              </a:solidFill>
            </a:endParaRPr>
          </a:p>
          <a:p>
            <a:endParaRPr lang="es-PE" dirty="0"/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ACB71436-F632-E446-37EB-E595E993142C}"/>
              </a:ext>
            </a:extLst>
          </p:cNvPr>
          <p:cNvSpPr txBox="1">
            <a:spLocks/>
          </p:cNvSpPr>
          <p:nvPr/>
        </p:nvSpPr>
        <p:spPr>
          <a:xfrm>
            <a:off x="1387955" y="2836985"/>
            <a:ext cx="8937760" cy="33527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230188" indent="-230188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90000"/>
              <a:buFont typeface="Calibri" panose="020F050202020403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455613" indent="-2254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Lucida Grande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685800" indent="-230188" algn="l" defTabSz="457200" rtl="0" eaLnBrk="1" latinLnBrk="0" hangingPunct="1">
              <a:spcBef>
                <a:spcPts val="0"/>
              </a:spcBef>
              <a:spcAft>
                <a:spcPts val="300"/>
              </a:spcAft>
              <a:buFont typeface="Lucida Grande"/>
              <a:buChar char="‣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917575" indent="-231775" algn="l" defTabSz="457200" rtl="0" eaLnBrk="1" latinLnBrk="0" hangingPunct="1">
              <a:spcBef>
                <a:spcPts val="0"/>
              </a:spcBef>
              <a:spcAft>
                <a:spcPts val="300"/>
              </a:spcAft>
              <a:buSzPct val="110000"/>
              <a:buFont typeface="Arial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solidFill>
                  <a:schemeClr val="bg2"/>
                </a:solidFill>
              </a:rPr>
              <a:t>Aborda proyectos complejos desarrollados en entornos dinámicos y cambiantes de un modo flexible. Esta basada en entregas parciales y regulares del producto final en base al valor que ofrecen a los clientes</a:t>
            </a:r>
          </a:p>
          <a:p>
            <a:endParaRPr lang="es-ES" sz="2400" dirty="0">
              <a:solidFill>
                <a:schemeClr val="bg2"/>
              </a:solidFill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4575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8C39AD2-2255-A246-BCF6-C9A813FBA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818" y="1001978"/>
            <a:ext cx="4181572" cy="4854044"/>
          </a:xfrm>
        </p:spPr>
        <p:txBody>
          <a:bodyPr anchor="ctr"/>
          <a:lstStyle/>
          <a:p>
            <a:pPr algn="ctr"/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Demo </a:t>
            </a:r>
            <a:r>
              <a:rPr lang="es-ES" dirty="0" err="1">
                <a:solidFill>
                  <a:schemeClr val="tx2">
                    <a:lumMod val="75000"/>
                  </a:schemeClr>
                </a:solidFill>
              </a:rPr>
              <a:t>Tif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 Store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2017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7955" y="613066"/>
            <a:ext cx="10194444" cy="430887"/>
          </a:xfrm>
          <a:noFill/>
          <a:ln>
            <a:noFill/>
          </a:ln>
        </p:spPr>
        <p:txBody>
          <a:bodyPr vert="horz" wrap="square" lIns="0" tIns="0" rIns="0" bIns="0" rtlCol="0" anchor="b" anchorCtr="0">
            <a:spAutoFit/>
          </a:bodyPr>
          <a:lstStyle/>
          <a:p>
            <a:pPr defTabSz="914400"/>
            <a:r>
              <a:rPr lang="es-ES" b="1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Lato Light"/>
              </a:rPr>
              <a:t>Demo </a:t>
            </a:r>
            <a:r>
              <a:rPr lang="es-ES" b="1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Lato Light"/>
              </a:rPr>
              <a:t>Tif</a:t>
            </a:r>
            <a:r>
              <a:rPr lang="es-ES" b="1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Lato Light"/>
              </a:rPr>
              <a:t> store</a:t>
            </a:r>
            <a:endParaRPr lang="es-CL" b="1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Lato Ligh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54" y="1559768"/>
            <a:ext cx="9318087" cy="416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2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7955" y="613066"/>
            <a:ext cx="10194444" cy="430887"/>
          </a:xfrm>
          <a:noFill/>
          <a:ln>
            <a:noFill/>
          </a:ln>
        </p:spPr>
        <p:txBody>
          <a:bodyPr vert="horz" wrap="square" lIns="0" tIns="0" rIns="0" bIns="0" rtlCol="0" anchor="b" anchorCtr="0">
            <a:spAutoFit/>
          </a:bodyPr>
          <a:lstStyle/>
          <a:p>
            <a:pPr defTabSz="914400"/>
            <a:r>
              <a:rPr lang="es-ES" b="1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Lato Light"/>
              </a:rPr>
              <a:t>Demo </a:t>
            </a:r>
            <a:r>
              <a:rPr lang="es-ES" b="1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Lato Light"/>
              </a:rPr>
              <a:t>Tif</a:t>
            </a:r>
            <a:r>
              <a:rPr lang="es-ES" b="1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Lato Light"/>
              </a:rPr>
              <a:t> store</a:t>
            </a:r>
            <a:endParaRPr lang="es-CL" b="1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Lato Ligh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85" y="1525910"/>
            <a:ext cx="8493224" cy="419417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CF58CF2-45FF-6471-1438-76F9BB460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885" y="1240901"/>
            <a:ext cx="8493223" cy="387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2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B81B2D5-2143-8448-B84A-01D3E509B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176" y="2773372"/>
            <a:ext cx="4991823" cy="2208062"/>
          </a:xfrm>
        </p:spPr>
        <p:txBody>
          <a:bodyPr/>
          <a:lstStyle/>
          <a:p>
            <a:r>
              <a:rPr lang="es-PE" dirty="0"/>
              <a:t>Resumen de Manual</a:t>
            </a:r>
          </a:p>
        </p:txBody>
      </p:sp>
    </p:spTree>
    <p:extLst>
      <p:ext uri="{BB962C8B-B14F-4D97-AF65-F5344CB8AC3E}">
        <p14:creationId xmlns:p14="http://schemas.microsoft.com/office/powerpoint/2010/main" val="276037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7955" y="613066"/>
            <a:ext cx="10194444" cy="430887"/>
          </a:xfrm>
          <a:noFill/>
          <a:ln>
            <a:noFill/>
          </a:ln>
        </p:spPr>
        <p:txBody>
          <a:bodyPr vert="horz" wrap="square" lIns="0" tIns="0" rIns="0" bIns="0" rtlCol="0" anchor="b" anchorCtr="0">
            <a:spAutoFit/>
          </a:bodyPr>
          <a:lstStyle/>
          <a:p>
            <a:pPr defTabSz="914400"/>
            <a:r>
              <a:rPr lang="es-ES" b="1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Lato Light"/>
              </a:rPr>
              <a:t>Resumen de manual</a:t>
            </a:r>
            <a:endParaRPr lang="es-CL" b="1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Lato Light"/>
            </a:endParaRPr>
          </a:p>
        </p:txBody>
      </p:sp>
      <p:sp>
        <p:nvSpPr>
          <p:cNvPr id="17" name="Marcador de contenido 3">
            <a:extLst>
              <a:ext uri="{FF2B5EF4-FFF2-40B4-BE49-F238E27FC236}">
                <a16:creationId xmlns:a16="http://schemas.microsoft.com/office/drawing/2014/main" id="{DE9510FB-ECD2-6FA8-7FD9-B7E8424D1D4B}"/>
              </a:ext>
            </a:extLst>
          </p:cNvPr>
          <p:cNvSpPr txBox="1">
            <a:spLocks/>
          </p:cNvSpPr>
          <p:nvPr/>
        </p:nvSpPr>
        <p:spPr>
          <a:xfrm>
            <a:off x="1387955" y="1378424"/>
            <a:ext cx="10194444" cy="41011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230188" indent="-230188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90000"/>
              <a:buFont typeface="Calibri" panose="020F050202020403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455613" indent="-2254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Lucida Grande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685800" indent="-230188" algn="l" defTabSz="457200" rtl="0" eaLnBrk="1" latinLnBrk="0" hangingPunct="1">
              <a:spcBef>
                <a:spcPts val="0"/>
              </a:spcBef>
              <a:spcAft>
                <a:spcPts val="300"/>
              </a:spcAft>
              <a:buFont typeface="Lucida Grande"/>
              <a:buChar char="‣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917575" indent="-231775" algn="l" defTabSz="457200" rtl="0" eaLnBrk="1" latinLnBrk="0" hangingPunct="1">
              <a:spcBef>
                <a:spcPts val="0"/>
              </a:spcBef>
              <a:spcAft>
                <a:spcPts val="300"/>
              </a:spcAft>
              <a:buSzPct val="110000"/>
              <a:buFont typeface="Arial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Objetivo: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Instruir al usuario en el uso del sistema y la solución brindada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Funciones del sistema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/>
                </a:solidFill>
              </a:rPr>
              <a:t>Requerimientos del sistema</a:t>
            </a:r>
            <a:endParaRPr lang="es-PE" sz="2400" dirty="0">
              <a:solidFill>
                <a:schemeClr val="bg2"/>
              </a:solidFill>
            </a:endParaRPr>
          </a:p>
          <a:p>
            <a:pPr marL="744538" lvl="1" indent="-457200">
              <a:buFont typeface="+mj-lt"/>
              <a:buAutoNum type="arabicPeriod"/>
            </a:pPr>
            <a:endParaRPr lang="es-PE" dirty="0"/>
          </a:p>
          <a:p>
            <a:pPr marL="744538" lvl="1" indent="-457200">
              <a:buFont typeface="+mj-lt"/>
              <a:buAutoNum type="arabicPeriod"/>
            </a:pPr>
            <a:endParaRPr lang="es-PE" dirty="0"/>
          </a:p>
          <a:p>
            <a:pPr marL="744538" lvl="1" indent="-457200">
              <a:buFont typeface="+mj-lt"/>
              <a:buAutoNum type="arabicPeriod"/>
            </a:pPr>
            <a:endParaRPr lang="es-PE" dirty="0"/>
          </a:p>
          <a:p>
            <a:pPr marL="744538" lvl="1" indent="-457200">
              <a:buFont typeface="+mj-lt"/>
              <a:buAutoNum type="arabicPeriod"/>
            </a:pPr>
            <a:endParaRPr lang="es-PE" dirty="0"/>
          </a:p>
          <a:p>
            <a:pPr marL="744538" lvl="1" indent="-457200">
              <a:buFont typeface="+mj-lt"/>
              <a:buAutoNum type="arabicPeriod"/>
            </a:pPr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9867" t="17508" r="23633" b="10019"/>
          <a:stretch/>
        </p:blipFill>
        <p:spPr>
          <a:xfrm>
            <a:off x="6002216" y="2297124"/>
            <a:ext cx="4876800" cy="351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2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C022526F-4480-224C-9E1B-B536C8387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176" y="2773372"/>
            <a:ext cx="4818951" cy="2098880"/>
          </a:xfrm>
        </p:spPr>
        <p:txBody>
          <a:bodyPr/>
          <a:lstStyle/>
          <a:p>
            <a:r>
              <a:rPr lang="es-PE" dirty="0"/>
              <a:t>Presentación de sistema</a:t>
            </a:r>
          </a:p>
        </p:txBody>
      </p:sp>
    </p:spTree>
    <p:extLst>
      <p:ext uri="{BB962C8B-B14F-4D97-AF65-F5344CB8AC3E}">
        <p14:creationId xmlns:p14="http://schemas.microsoft.com/office/powerpoint/2010/main" val="113570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2EFFB359-308D-69AE-3251-809B7668641C}"/>
              </a:ext>
            </a:extLst>
          </p:cNvPr>
          <p:cNvSpPr txBox="1">
            <a:spLocks/>
          </p:cNvSpPr>
          <p:nvPr/>
        </p:nvSpPr>
        <p:spPr>
          <a:xfrm>
            <a:off x="5717712" y="4973541"/>
            <a:ext cx="3481471" cy="85693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230188" indent="-230188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90000"/>
              <a:buFont typeface="Calibri" panose="020F050202020403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455613" indent="-2254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Lucida Grande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685800" indent="-230188" algn="l" defTabSz="457200" rtl="0" eaLnBrk="1" latinLnBrk="0" hangingPunct="1">
              <a:spcBef>
                <a:spcPts val="0"/>
              </a:spcBef>
              <a:spcAft>
                <a:spcPts val="300"/>
              </a:spcAft>
              <a:buFont typeface="Lucida Grande"/>
              <a:buChar char="‣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917575" indent="-231775" algn="l" defTabSz="457200" rtl="0" eaLnBrk="1" latinLnBrk="0" hangingPunct="1">
              <a:spcBef>
                <a:spcPts val="0"/>
              </a:spcBef>
              <a:spcAft>
                <a:spcPts val="300"/>
              </a:spcAft>
              <a:buSzPct val="110000"/>
              <a:buFont typeface="Arial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b="1" dirty="0">
                <a:solidFill>
                  <a:schemeClr val="bg2"/>
                </a:solidFill>
              </a:rPr>
              <a:t>GRACIAS.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021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31F5C4-A523-0340-8A96-BE5001B19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403" y="586139"/>
            <a:ext cx="5137597" cy="5854418"/>
          </a:xfrm>
        </p:spPr>
        <p:txBody>
          <a:bodyPr>
            <a:normAutofit/>
          </a:bodyPr>
          <a:lstStyle/>
          <a:p>
            <a:r>
              <a:rPr lang="es-PE" dirty="0"/>
              <a:t>AGENDA</a:t>
            </a:r>
          </a:p>
          <a:p>
            <a:endParaRPr lang="es-PE" b="0" dirty="0"/>
          </a:p>
          <a:p>
            <a:pPr marL="744538" lvl="1" indent="-457200">
              <a:buFont typeface="+mj-lt"/>
              <a:buAutoNum type="arabicPeriod"/>
            </a:pPr>
            <a:r>
              <a:rPr lang="es-PE" b="0" dirty="0"/>
              <a:t>Integrantes de equipo</a:t>
            </a:r>
          </a:p>
          <a:p>
            <a:pPr marL="744538" lvl="1" indent="-457200">
              <a:buFont typeface="+mj-lt"/>
              <a:buAutoNum type="arabicPeriod"/>
            </a:pPr>
            <a:r>
              <a:rPr lang="es-PE" b="0" dirty="0"/>
              <a:t>Objetivo </a:t>
            </a:r>
            <a:r>
              <a:rPr lang="es-PE" b="0" dirty="0" err="1"/>
              <a:t>Tif</a:t>
            </a:r>
            <a:r>
              <a:rPr lang="es-PE" b="0" dirty="0"/>
              <a:t> store</a:t>
            </a:r>
          </a:p>
          <a:p>
            <a:pPr marL="744538" lvl="1" indent="-457200">
              <a:buFont typeface="+mj-lt"/>
              <a:buAutoNum type="arabicPeriod"/>
            </a:pPr>
            <a:r>
              <a:rPr lang="es-PE" b="0" dirty="0"/>
              <a:t>Roles de sistema</a:t>
            </a:r>
          </a:p>
          <a:p>
            <a:pPr marL="744538" lvl="1" indent="-457200">
              <a:buFont typeface="+mj-lt"/>
              <a:buAutoNum type="arabicPeriod"/>
            </a:pPr>
            <a:r>
              <a:rPr lang="es-PE" b="0" dirty="0"/>
              <a:t>Requerimientos del sistema</a:t>
            </a:r>
          </a:p>
          <a:p>
            <a:pPr marL="744538" lvl="1" indent="-457200">
              <a:buFont typeface="+mj-lt"/>
              <a:buAutoNum type="arabicPeriod"/>
            </a:pPr>
            <a:r>
              <a:rPr lang="es-PE" b="0" dirty="0"/>
              <a:t>Metodología implementada</a:t>
            </a:r>
          </a:p>
          <a:p>
            <a:pPr marL="744538" lvl="1" indent="-457200">
              <a:buFont typeface="+mj-lt"/>
              <a:buAutoNum type="arabicPeriod"/>
            </a:pPr>
            <a:r>
              <a:rPr lang="es-PE" b="0" dirty="0"/>
              <a:t>Demo </a:t>
            </a:r>
            <a:r>
              <a:rPr lang="es-PE" b="0" dirty="0" err="1"/>
              <a:t>Tif</a:t>
            </a:r>
            <a:r>
              <a:rPr lang="es-PE" b="0" dirty="0"/>
              <a:t> Store</a:t>
            </a:r>
          </a:p>
          <a:p>
            <a:pPr marL="744538" lvl="1" indent="-457200">
              <a:buFont typeface="+mj-lt"/>
              <a:buAutoNum type="arabicPeriod"/>
            </a:pPr>
            <a:r>
              <a:rPr lang="es-PE" b="0" dirty="0"/>
              <a:t>Resumen manual</a:t>
            </a:r>
          </a:p>
          <a:p>
            <a:pPr marL="744538" lvl="1" indent="-457200">
              <a:buFont typeface="+mj-lt"/>
              <a:buAutoNum type="arabicPeriod"/>
            </a:pPr>
            <a:r>
              <a:rPr lang="es-PE" b="0" dirty="0"/>
              <a:t>Presentación </a:t>
            </a:r>
            <a:r>
              <a:rPr lang="es-PE" b="0"/>
              <a:t>de sistema</a:t>
            </a:r>
            <a:endParaRPr lang="es-PE" b="0" dirty="0"/>
          </a:p>
          <a:p>
            <a:pPr marL="744538" lvl="1" indent="-457200">
              <a:buFont typeface="+mj-lt"/>
              <a:buAutoNum type="arabicPeriod"/>
            </a:pPr>
            <a:endParaRPr lang="es-PE" b="0" dirty="0"/>
          </a:p>
          <a:p>
            <a:pPr marL="744538" lvl="1" indent="-457200">
              <a:buFont typeface="+mj-lt"/>
              <a:buAutoNum type="arabicPeriod"/>
            </a:pPr>
            <a:endParaRPr lang="es-PE" b="0" dirty="0"/>
          </a:p>
          <a:p>
            <a:pPr marL="744538" lvl="1" indent="-457200">
              <a:buFont typeface="+mj-lt"/>
              <a:buAutoNum type="arabicPeriod"/>
            </a:pPr>
            <a:endParaRPr lang="es-PE" b="0" dirty="0"/>
          </a:p>
          <a:p>
            <a:pPr marL="744538" lvl="1" indent="-457200">
              <a:buFont typeface="+mj-lt"/>
              <a:buAutoNum type="arabicPeriod"/>
            </a:pPr>
            <a:endParaRPr lang="es-PE" b="0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6604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8C39AD2-2255-A246-BCF6-C9A813FBA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818" y="326729"/>
            <a:ext cx="4028348" cy="854957"/>
          </a:xfrm>
        </p:spPr>
        <p:txBody>
          <a:bodyPr anchor="ctr"/>
          <a:lstStyle/>
          <a:p>
            <a:pPr marL="514350" indent="-514350" algn="ctr">
              <a:buFont typeface="+mj-lt"/>
              <a:buAutoNum type="arabicPeriod"/>
            </a:pPr>
            <a:r>
              <a:rPr lang="es-PE" dirty="0"/>
              <a:t>Integrantes</a:t>
            </a:r>
          </a:p>
        </p:txBody>
      </p:sp>
      <p:sp>
        <p:nvSpPr>
          <p:cNvPr id="3" name="Marcador de contenido 3">
            <a:extLst>
              <a:ext uri="{FF2B5EF4-FFF2-40B4-BE49-F238E27FC236}">
                <a16:creationId xmlns:a16="http://schemas.microsoft.com/office/drawing/2014/main" id="{BEFF0D1E-A701-77FD-D861-772188B9D742}"/>
              </a:ext>
            </a:extLst>
          </p:cNvPr>
          <p:cNvSpPr txBox="1">
            <a:spLocks/>
          </p:cNvSpPr>
          <p:nvPr/>
        </p:nvSpPr>
        <p:spPr>
          <a:xfrm>
            <a:off x="622978" y="1664676"/>
            <a:ext cx="5707483" cy="3281081"/>
          </a:xfrm>
          <a:prstGeom prst="rect">
            <a:avLst/>
          </a:prstGeom>
        </p:spPr>
        <p:txBody>
          <a:bodyPr vert="horz" lIns="0" tIns="45720" rIns="0" bIns="0" rtlCol="0" anchor="t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sz="2800" b="1" kern="1200">
                <a:solidFill>
                  <a:schemeClr val="bg2"/>
                </a:solidFill>
                <a:latin typeface="+mn-lt"/>
                <a:ea typeface="+mn-ea"/>
                <a:cs typeface="Arial"/>
              </a:defRPr>
            </a:lvl1pPr>
            <a:lvl2pPr marL="287338" indent="-287338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90000"/>
              <a:buFont typeface="Calibri" panose="020F0502020204030204" pitchFamily="34" charset="0"/>
              <a:buChar char="•"/>
              <a:defRPr sz="2200" b="1" kern="1200">
                <a:solidFill>
                  <a:schemeClr val="bg2"/>
                </a:solidFill>
                <a:latin typeface="+mn-lt"/>
                <a:ea typeface="+mn-ea"/>
                <a:cs typeface="Arial"/>
              </a:defRPr>
            </a:lvl2pPr>
            <a:lvl3pPr marL="512763" indent="-2825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Lucida Grande"/>
              <a:buChar char="-"/>
              <a:defRPr sz="1800" kern="1200">
                <a:solidFill>
                  <a:schemeClr val="bg2"/>
                </a:solidFill>
                <a:latin typeface="+mn-lt"/>
                <a:ea typeface="+mn-ea"/>
                <a:cs typeface="Arial"/>
              </a:defRPr>
            </a:lvl3pPr>
            <a:lvl4pPr marL="744538" indent="-288925" algn="l" defTabSz="457200" rtl="0" eaLnBrk="1" latinLnBrk="0" hangingPunct="1">
              <a:spcBef>
                <a:spcPts val="0"/>
              </a:spcBef>
              <a:spcAft>
                <a:spcPts val="300"/>
              </a:spcAft>
              <a:buFont typeface="Lucida Grande"/>
              <a:buChar char="‣"/>
              <a:defRPr sz="1400" kern="1200">
                <a:solidFill>
                  <a:schemeClr val="bg2"/>
                </a:solidFill>
                <a:latin typeface="+mn-lt"/>
                <a:ea typeface="+mn-ea"/>
                <a:cs typeface="Arial"/>
              </a:defRPr>
            </a:lvl4pPr>
            <a:lvl5pPr marL="968375" indent="-282575" algn="l" defTabSz="457200" rtl="0" eaLnBrk="1" latinLnBrk="0" hangingPunct="1">
              <a:spcBef>
                <a:spcPts val="0"/>
              </a:spcBef>
              <a:spcAft>
                <a:spcPts val="300"/>
              </a:spcAft>
              <a:buSzPct val="110000"/>
              <a:buFont typeface="Arial"/>
              <a:buChar char="◦"/>
              <a:defRPr sz="1400" kern="1200">
                <a:solidFill>
                  <a:schemeClr val="bg2"/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es-PE" b="0" dirty="0" err="1"/>
              <a:t>Yessica</a:t>
            </a:r>
            <a:r>
              <a:rPr lang="es-PE" b="0" dirty="0"/>
              <a:t> </a:t>
            </a:r>
            <a:r>
              <a:rPr lang="es-PE" b="0" dirty="0" err="1"/>
              <a:t>Sanchez</a:t>
            </a:r>
            <a:r>
              <a:rPr lang="es-PE" b="0" dirty="0"/>
              <a:t> </a:t>
            </a:r>
            <a:r>
              <a:rPr lang="es-PE" b="0" dirty="0" err="1"/>
              <a:t>Beristian</a:t>
            </a:r>
            <a:r>
              <a:rPr lang="es-PE" b="0" dirty="0"/>
              <a:t> (UX/UI)</a:t>
            </a:r>
          </a:p>
          <a:p>
            <a:pPr lvl="1" indent="0">
              <a:buNone/>
            </a:pPr>
            <a:endParaRPr lang="es-PE" b="0" dirty="0"/>
          </a:p>
          <a:p>
            <a:pPr lvl="1" indent="0">
              <a:buNone/>
            </a:pPr>
            <a:r>
              <a:rPr lang="es-MX" b="0" dirty="0"/>
              <a:t>Espinoza Páez (Desarrollador)</a:t>
            </a:r>
          </a:p>
          <a:p>
            <a:pPr lvl="1" indent="0">
              <a:buNone/>
            </a:pPr>
            <a:endParaRPr lang="es-ES" b="0" dirty="0"/>
          </a:p>
          <a:p>
            <a:pPr lvl="1" indent="0">
              <a:buNone/>
            </a:pPr>
            <a:r>
              <a:rPr lang="es-MX" b="0" dirty="0" err="1"/>
              <a:t>Jhon</a:t>
            </a:r>
            <a:r>
              <a:rPr lang="es-MX" b="0" dirty="0"/>
              <a:t> </a:t>
            </a:r>
            <a:r>
              <a:rPr lang="es-MX" b="0" dirty="0" err="1"/>
              <a:t>Edinson</a:t>
            </a:r>
            <a:r>
              <a:rPr lang="es-MX" b="0" dirty="0"/>
              <a:t> Tafur Mosquera (QA)</a:t>
            </a:r>
          </a:p>
          <a:p>
            <a:pPr lvl="1" indent="0">
              <a:buNone/>
            </a:pPr>
            <a:endParaRPr lang="es-ES" b="0" dirty="0"/>
          </a:p>
          <a:p>
            <a:pPr lvl="1" indent="0">
              <a:buNone/>
            </a:pPr>
            <a:r>
              <a:rPr lang="es-ES" b="0" dirty="0"/>
              <a:t>Lucia López </a:t>
            </a:r>
            <a:r>
              <a:rPr lang="es-ES" b="0" dirty="0" err="1"/>
              <a:t>Amayo</a:t>
            </a:r>
            <a:r>
              <a:rPr lang="es-ES" b="0" dirty="0"/>
              <a:t> (</a:t>
            </a:r>
            <a:r>
              <a:rPr lang="es-ES" b="0" dirty="0" err="1"/>
              <a:t>Product</a:t>
            </a:r>
            <a:r>
              <a:rPr lang="es-ES" b="0" dirty="0"/>
              <a:t> manager)</a:t>
            </a:r>
            <a:endParaRPr lang="es-PE" b="0" dirty="0"/>
          </a:p>
          <a:p>
            <a:pPr marL="744538" lvl="1" indent="-457200">
              <a:buFont typeface="+mj-lt"/>
              <a:buAutoNum type="arabicPeriod"/>
            </a:pPr>
            <a:endParaRPr lang="es-PE" b="0" dirty="0"/>
          </a:p>
          <a:p>
            <a:pPr marL="744538" lvl="1" indent="-457200">
              <a:buFont typeface="+mj-lt"/>
              <a:buAutoNum type="arabicPeriod"/>
            </a:pPr>
            <a:endParaRPr lang="es-PE" b="0" dirty="0"/>
          </a:p>
          <a:p>
            <a:pPr marL="744538" lvl="1" indent="-457200">
              <a:buFont typeface="+mj-lt"/>
              <a:buAutoNum type="arabicPeriod"/>
            </a:pPr>
            <a:endParaRPr lang="es-PE" b="0" dirty="0"/>
          </a:p>
          <a:p>
            <a:pPr marL="744538" lvl="1" indent="-457200">
              <a:buFont typeface="+mj-lt"/>
              <a:buAutoNum type="arabicPeriod"/>
            </a:pPr>
            <a:endParaRPr lang="es-PE" b="0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004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93A5880C-016D-F84D-BADE-5816CCE5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955" y="133782"/>
            <a:ext cx="8745242" cy="859371"/>
          </a:xfrm>
        </p:spPr>
        <p:txBody>
          <a:bodyPr/>
          <a:lstStyle/>
          <a:p>
            <a:pPr marL="514350" indent="-514350"/>
            <a:r>
              <a:rPr lang="es-PE" b="1" dirty="0"/>
              <a:t>Objetivo TIF STORE</a:t>
            </a:r>
          </a:p>
        </p:txBody>
      </p:sp>
      <p:sp>
        <p:nvSpPr>
          <p:cNvPr id="7" name="object 7"/>
          <p:cNvSpPr/>
          <p:nvPr/>
        </p:nvSpPr>
        <p:spPr>
          <a:xfrm>
            <a:off x="9569861" y="5254027"/>
            <a:ext cx="827482" cy="212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Marcador de contenido 3">
            <a:extLst>
              <a:ext uri="{FF2B5EF4-FFF2-40B4-BE49-F238E27FC236}">
                <a16:creationId xmlns:a16="http://schemas.microsoft.com/office/drawing/2014/main" id="{BEFF0D1E-A701-77FD-D861-772188B9D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78" y="1946030"/>
            <a:ext cx="10396713" cy="2999727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bg2"/>
                </a:solidFill>
              </a:rPr>
              <a:t>El sistema de ventas </a:t>
            </a:r>
            <a:r>
              <a:rPr lang="es-ES" sz="2400" dirty="0" err="1">
                <a:solidFill>
                  <a:schemeClr val="bg2"/>
                </a:solidFill>
              </a:rPr>
              <a:t>Tif</a:t>
            </a:r>
            <a:r>
              <a:rPr lang="es-ES" sz="2400" dirty="0">
                <a:solidFill>
                  <a:schemeClr val="bg2"/>
                </a:solidFill>
              </a:rPr>
              <a:t> Store, parte desde la necesidad de implementar un sistema que permita aumentar ventas y la interacción con el cliente.</a:t>
            </a:r>
          </a:p>
          <a:p>
            <a:r>
              <a:rPr lang="es-ES" sz="2400" b="0" dirty="0">
                <a:solidFill>
                  <a:schemeClr val="bg2"/>
                </a:solidFill>
              </a:rPr>
              <a:t>El sistema de ventas </a:t>
            </a:r>
            <a:r>
              <a:rPr lang="es-ES" sz="2400" b="0" dirty="0" err="1">
                <a:solidFill>
                  <a:schemeClr val="bg2"/>
                </a:solidFill>
              </a:rPr>
              <a:t>Tif</a:t>
            </a:r>
            <a:r>
              <a:rPr lang="es-ES" sz="2400" b="0" dirty="0">
                <a:solidFill>
                  <a:schemeClr val="bg2"/>
                </a:solidFill>
              </a:rPr>
              <a:t> Store, brinda una experiencia totalmente segura y personalizada al usuario</a:t>
            </a:r>
            <a:endParaRPr lang="es-PE" b="0" dirty="0"/>
          </a:p>
          <a:p>
            <a:pPr marL="744538" lvl="1" indent="-457200">
              <a:buFont typeface="+mj-lt"/>
              <a:buAutoNum type="arabicPeriod"/>
            </a:pPr>
            <a:endParaRPr lang="es-PE" b="0" dirty="0"/>
          </a:p>
          <a:p>
            <a:pPr marL="744538" lvl="1" indent="-457200">
              <a:buFont typeface="+mj-lt"/>
              <a:buAutoNum type="arabicPeriod"/>
            </a:pPr>
            <a:endParaRPr lang="es-PE" b="0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442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8C39AD2-2255-A246-BCF6-C9A813FBA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818" y="1001978"/>
            <a:ext cx="4181572" cy="4854044"/>
          </a:xfrm>
        </p:spPr>
        <p:txBody>
          <a:bodyPr anchor="ctr"/>
          <a:lstStyle/>
          <a:p>
            <a:pPr algn="ctr"/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Lato Light"/>
              </a:rPr>
              <a:t>Roles del sistema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5697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ítulo 1">
            <a:extLst>
              <a:ext uri="{FF2B5EF4-FFF2-40B4-BE49-F238E27FC236}">
                <a16:creationId xmlns:a16="http://schemas.microsoft.com/office/drawing/2014/main" id="{5605051C-82C9-BA4C-B093-63413C28D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954" y="864906"/>
            <a:ext cx="10194444" cy="430887"/>
          </a:xfrm>
          <a:noFill/>
          <a:ln>
            <a:noFill/>
          </a:ln>
        </p:spPr>
        <p:txBody>
          <a:bodyPr vert="horz" wrap="square" lIns="0" tIns="0" rIns="0" bIns="0" rtlCol="0" anchor="b" anchorCtr="0">
            <a:spAutoFit/>
          </a:bodyPr>
          <a:lstStyle/>
          <a:p>
            <a:pPr algn="l" defTabSz="914400"/>
            <a:r>
              <a:rPr lang="es-MX" dirty="0"/>
              <a:t>Rol: Administrador</a:t>
            </a:r>
            <a:endParaRPr lang="es-CL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Lato Light"/>
            </a:endParaRPr>
          </a:p>
        </p:txBody>
      </p:sp>
      <p:pic>
        <p:nvPicPr>
          <p:cNvPr id="8" name="Imagen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132" y="1948962"/>
            <a:ext cx="5608320" cy="403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000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ítulo 1">
            <a:extLst>
              <a:ext uri="{FF2B5EF4-FFF2-40B4-BE49-F238E27FC236}">
                <a16:creationId xmlns:a16="http://schemas.microsoft.com/office/drawing/2014/main" id="{5605051C-82C9-BA4C-B093-63413C28D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954" y="864906"/>
            <a:ext cx="10194444" cy="430887"/>
          </a:xfrm>
          <a:noFill/>
          <a:ln>
            <a:noFill/>
          </a:ln>
        </p:spPr>
        <p:txBody>
          <a:bodyPr vert="horz" wrap="square" lIns="0" tIns="0" rIns="0" bIns="0" rtlCol="0" anchor="b" anchorCtr="0">
            <a:spAutoFit/>
          </a:bodyPr>
          <a:lstStyle/>
          <a:p>
            <a:pPr algn="l" defTabSz="914400"/>
            <a:r>
              <a:rPr lang="es-MX" dirty="0"/>
              <a:t>Rol vendedor:</a:t>
            </a:r>
            <a:endParaRPr lang="es-CL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Lato Light"/>
            </a:endParaRPr>
          </a:p>
        </p:txBody>
      </p:sp>
      <p:pic>
        <p:nvPicPr>
          <p:cNvPr id="21" name="Imagen 2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085" y="1647485"/>
            <a:ext cx="7868530" cy="4167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646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152414" y="614267"/>
            <a:ext cx="10194444" cy="859371"/>
          </a:xfrm>
        </p:spPr>
        <p:txBody>
          <a:bodyPr/>
          <a:lstStyle/>
          <a:p>
            <a:r>
              <a:rPr lang="es-ES" dirty="0"/>
              <a:t>Rol cliente:</a:t>
            </a:r>
            <a:br>
              <a:rPr lang="es-ES" dirty="0"/>
            </a:b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42" y="1843902"/>
            <a:ext cx="10648832" cy="300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4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8C39AD2-2255-A246-BCF6-C9A813FBA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618" y="0"/>
            <a:ext cx="4181572" cy="4854044"/>
          </a:xfrm>
        </p:spPr>
        <p:txBody>
          <a:bodyPr anchor="ctr"/>
          <a:lstStyle/>
          <a:p>
            <a:r>
              <a:rPr lang="es-MX" dirty="0"/>
              <a:t>Requerimientos del sistema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7338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A Theme">
  <a:themeElements>
    <a:clrScheme name="WBA">
      <a:dk1>
        <a:srgbClr val="212C64"/>
      </a:dk1>
      <a:lt1>
        <a:sysClr val="window" lastClr="FFFFFF"/>
      </a:lt1>
      <a:dk2>
        <a:srgbClr val="56AEE1"/>
      </a:dk2>
      <a:lt2>
        <a:srgbClr val="56AEE1"/>
      </a:lt2>
      <a:accent1>
        <a:srgbClr val="8FC73E"/>
      </a:accent1>
      <a:accent2>
        <a:srgbClr val="43BEAC"/>
      </a:accent2>
      <a:accent3>
        <a:srgbClr val="8FADDA"/>
      </a:accent3>
      <a:accent4>
        <a:srgbClr val="000000"/>
      </a:accent4>
      <a:accent5>
        <a:srgbClr val="7F7F7F"/>
      </a:accent5>
      <a:accent6>
        <a:srgbClr val="C3092B"/>
      </a:accent6>
      <a:hlink>
        <a:srgbClr val="42BDEF"/>
      </a:hlink>
      <a:folHlink>
        <a:srgbClr val="A7A7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ceso a datos con Presto Starburst.v1" id="{780ECBB3-7890-B842-97F1-808E6593B0D1}" vid="{6DCE97B4-D284-8C4A-8347-37DD90EB92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df58c9f-4424-4ea8-80f2-eb9a1fbfbbf7" xsi:nil="true"/>
    <lcf76f155ced4ddcb4097134ff3c332f xmlns="c876746a-ac9c-4dfb-b1cf-ee0dcc9f29c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1B2E3D0AEEC7340A09D8FD78C38A13C" ma:contentTypeVersion="11" ma:contentTypeDescription="Crear nuevo documento." ma:contentTypeScope="" ma:versionID="adf254315a00692eabcb903ba5b3872a">
  <xsd:schema xmlns:xsd="http://www.w3.org/2001/XMLSchema" xmlns:xs="http://www.w3.org/2001/XMLSchema" xmlns:p="http://schemas.microsoft.com/office/2006/metadata/properties" xmlns:ns2="c876746a-ac9c-4dfb-b1cf-ee0dcc9f29c1" xmlns:ns3="edf58c9f-4424-4ea8-80f2-eb9a1fbfbbf7" targetNamespace="http://schemas.microsoft.com/office/2006/metadata/properties" ma:root="true" ma:fieldsID="3895c6bf242f33e2c7116a79982390c0" ns2:_="" ns3:_="">
    <xsd:import namespace="c876746a-ac9c-4dfb-b1cf-ee0dcc9f29c1"/>
    <xsd:import namespace="edf58c9f-4424-4ea8-80f2-eb9a1fbfbb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76746a-ac9c-4dfb-b1cf-ee0dcc9f29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e4eef5af-0fbb-463d-8789-c978803973c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f58c9f-4424-4ea8-80f2-eb9a1fbfbbf7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b5380a5-bb81-4b4c-a08c-0885a02d8fd9}" ma:internalName="TaxCatchAll" ma:showField="CatchAllData" ma:web="edf58c9f-4424-4ea8-80f2-eb9a1fbfbbf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94623D-B19D-4F1B-931B-647D5EFCD6AA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c876746a-ac9c-4dfb-b1cf-ee0dcc9f29c1"/>
    <ds:schemaRef ds:uri="http://purl.org/dc/elements/1.1/"/>
    <ds:schemaRef ds:uri="http://schemas.microsoft.com/office/2006/metadata/properties"/>
    <ds:schemaRef ds:uri="edf58c9f-4424-4ea8-80f2-eb9a1fbfbbf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E84634D-D66D-4213-AE46-85387AA56D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76746a-ac9c-4dfb-b1cf-ee0dcc9f29c1"/>
    <ds:schemaRef ds:uri="edf58c9f-4424-4ea8-80f2-eb9a1fbfbb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EF8A025-7369-4270-AEEE-5ECE2C8490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25012</TotalTime>
  <Words>233</Words>
  <Application>Microsoft Office PowerPoint</Application>
  <PresentationFormat>Panorámica</PresentationFormat>
  <Paragraphs>74</Paragraphs>
  <Slides>19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Avenir</vt:lpstr>
      <vt:lpstr>Calibri</vt:lpstr>
      <vt:lpstr>Libre Franklin</vt:lpstr>
      <vt:lpstr>Lucida Grande</vt:lpstr>
      <vt:lpstr>EA Theme</vt:lpstr>
      <vt:lpstr>Presentación de PowerPoint</vt:lpstr>
      <vt:lpstr>Presentación de PowerPoint</vt:lpstr>
      <vt:lpstr>Presentación de PowerPoint</vt:lpstr>
      <vt:lpstr>Objetivo TIF STORE</vt:lpstr>
      <vt:lpstr>Presentación de PowerPoint</vt:lpstr>
      <vt:lpstr>Rol: Administrador</vt:lpstr>
      <vt:lpstr>Rol vendedor:</vt:lpstr>
      <vt:lpstr>Rol cliente: </vt:lpstr>
      <vt:lpstr>Presentación de PowerPoint</vt:lpstr>
      <vt:lpstr>Requerimientos de sistema</vt:lpstr>
      <vt:lpstr>Presentación de PowerPoint</vt:lpstr>
      <vt:lpstr>Metodolgia Scrum</vt:lpstr>
      <vt:lpstr>Presentación de PowerPoint</vt:lpstr>
      <vt:lpstr>Demo Tif store</vt:lpstr>
      <vt:lpstr>Demo Tif store</vt:lpstr>
      <vt:lpstr>Presentación de PowerPoint</vt:lpstr>
      <vt:lpstr>Resumen de manual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Williams</dc:creator>
  <cp:lastModifiedBy>Orlando</cp:lastModifiedBy>
  <cp:revision>1535</cp:revision>
  <cp:lastPrinted>2019-08-20T21:08:46Z</cp:lastPrinted>
  <dcterms:created xsi:type="dcterms:W3CDTF">2017-06-27T10:26:11Z</dcterms:created>
  <dcterms:modified xsi:type="dcterms:W3CDTF">2023-03-14T14:15:16Z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0x010100E1B2E3D0AEEC7340A09D8FD78C38A13C</vt:lpwstr>
  </property>
</Properties>
</file>