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sldIdLst>
    <p:sldId id="261" r:id="rId2"/>
    <p:sldId id="262" r:id="rId3"/>
    <p:sldId id="263" r:id="rId4"/>
    <p:sldId id="272" r:id="rId5"/>
    <p:sldId id="273" r:id="rId6"/>
    <p:sldId id="274" r:id="rId7"/>
    <p:sldId id="275" r:id="rId8"/>
    <p:sldId id="276" r:id="rId9"/>
    <p:sldId id="269" r:id="rId10"/>
  </p:sldIdLst>
  <p:sldSz cx="9144000" cy="6858000" type="screen4x3"/>
  <p:notesSz cx="6858000" cy="9144000"/>
  <p:defaultText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992832F5-EA01-48E5-B403-87E193F50680}">
          <p14:sldIdLst/>
        </p14:section>
        <p14:section name="Vue d’ensemble du projet" id="{087866C3-7028-482C-8D34-6BF5363FBD75}">
          <p14:sldIdLst>
            <p14:sldId id="261"/>
          </p14:sldIdLst>
        </p14:section>
        <p14:section name="Mise à jour de l’état" id="{521DEF98-8796-4632-831A-16252E9A6054}">
          <p14:sldIdLst>
            <p14:sldId id="262"/>
            <p14:sldId id="263"/>
            <p14:sldId id="272"/>
            <p14:sldId id="273"/>
            <p14:sldId id="274"/>
            <p14:sldId id="275"/>
            <p14:sldId id="276"/>
          </p14:sldIdLst>
        </p14:section>
        <p14:section name="Barre de planning" id="{CF24EBA6-C924-424D-AC31-A4B9992A87E0}">
          <p14:sldIdLst/>
        </p14:section>
        <p14:section name="Étapes suivantes et éléments d’action" id="{C24C98EC-938D-4034-8DB8-5E8DBF16E3CB}">
          <p14:sldIdLst/>
        </p14:section>
        <p14:section name="Annexe" id="{E35CCD6A-2288-476E-BC93-C75323AE1F32}">
          <p14:sldIdLst>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35" autoAdjust="0"/>
    <p:restoredTop sz="88187" autoAdjust="0"/>
  </p:normalViewPr>
  <p:slideViewPr>
    <p:cSldViewPr>
      <p:cViewPr varScale="1">
        <p:scale>
          <a:sx n="70" d="100"/>
          <a:sy n="70" d="100"/>
        </p:scale>
        <p:origin x="-882" y="-90"/>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724506C0-3FFE-45A5-803D-9F4FC5464A70}" type="datetimeFigureOut">
              <a:t>12/17/2009</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F8646707-6BBD-41A9-B4DF-0C76A73A2D2A}" type="slidenum">
              <a:t>‹N°›</a:t>
            </a:fld>
            <a:endParaRPr lang="fr-FR"/>
          </a:p>
        </p:txBody>
      </p:sp>
    </p:spTree>
    <p:extLst>
      <p:ext uri="{BB962C8B-B14F-4D97-AF65-F5344CB8AC3E}">
        <p14:creationId xmlns:p14="http://schemas.microsoft.com/office/powerpoint/2010/main" val="2655388928"/>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Merci</a:t>
            </a:r>
            <a:r>
              <a:rPr lang="fr-FR" baseline="0" dirty="0" smtClean="0"/>
              <a:t> Mr le Président de nous avoir céder la parole . Mr le Président , Mr l’encadreur pédagogique ,  Mr l’encadreur professionnel, Mr l’examinateur , mesdames et messieurs, honorables assistants Bonjour . Nous avons le plaisir de vous présenter aujourd'hui le fruit le notre recherche intitulé AGENCE IMMOBILIERE EN LIGNE . </a:t>
            </a:r>
            <a:endParaRPr lang="fr-FR" dirty="0"/>
          </a:p>
        </p:txBody>
      </p:sp>
      <p:sp>
        <p:nvSpPr>
          <p:cNvPr id="4" name="Slide Number Placeholder 3"/>
          <p:cNvSpPr>
            <a:spLocks noGrp="1"/>
          </p:cNvSpPr>
          <p:nvPr>
            <p:ph type="sldNum" sz="quarter" idx="10"/>
          </p:nvPr>
        </p:nvSpPr>
        <p:spPr/>
        <p:txBody>
          <a:bodyPr/>
          <a:lstStyle/>
          <a:p>
            <a:fld id="{5E0C3846-8D4C-4326-8BC7-9B455A036298}" type="slidenum">
              <a:rPr lang="fr-FR" smtClean="0"/>
              <a:pPr/>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endParaRPr lang="fr-FR" baseline="0" dirty="0" smtClean="0"/>
          </a:p>
        </p:txBody>
      </p:sp>
      <p:sp>
        <p:nvSpPr>
          <p:cNvPr id="4" name="Slide Number Placeholder 3"/>
          <p:cNvSpPr>
            <a:spLocks noGrp="1"/>
          </p:cNvSpPr>
          <p:nvPr>
            <p:ph type="sldNum" sz="quarter" idx="10"/>
          </p:nvPr>
        </p:nvSpPr>
        <p:spPr/>
        <p:txBody>
          <a:bodyPr/>
          <a:lstStyle/>
          <a:p>
            <a:fld id="{5E0C3846-8D4C-4326-8BC7-9B455A036298}"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baseline="0" dirty="0" smtClean="0"/>
              <a:t>De ce fait nous avons adopté l’hypothèse suivant</a:t>
            </a:r>
            <a:endParaRPr lang="fr-FR" dirty="0"/>
          </a:p>
        </p:txBody>
      </p:sp>
      <p:sp>
        <p:nvSpPr>
          <p:cNvPr id="4" name="Slide Number Placeholder 3"/>
          <p:cNvSpPr>
            <a:spLocks noGrp="1"/>
          </p:cNvSpPr>
          <p:nvPr>
            <p:ph type="sldNum" sz="quarter" idx="10"/>
          </p:nvPr>
        </p:nvSpPr>
        <p:spPr/>
        <p:txBody>
          <a:bodyPr/>
          <a:lstStyle/>
          <a:p>
            <a:fld id="{5E0C3846-8D4C-4326-8BC7-9B455A036298}"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Dans l’introduction</a:t>
            </a:r>
            <a:endParaRPr lang="fr-FR" dirty="0"/>
          </a:p>
        </p:txBody>
      </p:sp>
      <p:sp>
        <p:nvSpPr>
          <p:cNvPr id="4" name="Slide Number Placeholder 3"/>
          <p:cNvSpPr>
            <a:spLocks noGrp="1"/>
          </p:cNvSpPr>
          <p:nvPr>
            <p:ph type="sldNum" sz="quarter" idx="10"/>
          </p:nvPr>
        </p:nvSpPr>
        <p:spPr/>
        <p:txBody>
          <a:bodyPr/>
          <a:lstStyle/>
          <a:p>
            <a:fld id="{5E0C3846-8D4C-4326-8BC7-9B455A036298}"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Dans </a:t>
            </a:r>
            <a:r>
              <a:rPr lang="fr-FR" dirty="0" err="1" smtClean="0"/>
              <a:t>materiel</a:t>
            </a:r>
            <a:r>
              <a:rPr lang="fr-FR" dirty="0" smtClean="0"/>
              <a:t>, </a:t>
            </a:r>
            <a:endParaRPr lang="fr-FR" dirty="0"/>
          </a:p>
        </p:txBody>
      </p:sp>
      <p:sp>
        <p:nvSpPr>
          <p:cNvPr id="4" name="Slide Number Placeholder 3"/>
          <p:cNvSpPr>
            <a:spLocks noGrp="1"/>
          </p:cNvSpPr>
          <p:nvPr>
            <p:ph type="sldNum" sz="quarter" idx="10"/>
          </p:nvPr>
        </p:nvSpPr>
        <p:spPr/>
        <p:txBody>
          <a:bodyPr/>
          <a:lstStyle/>
          <a:p>
            <a:fld id="{5E0C3846-8D4C-4326-8BC7-9B455A036298}"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Notre</a:t>
            </a:r>
            <a:r>
              <a:rPr lang="fr-FR" baseline="0" dirty="0" smtClean="0"/>
              <a:t> méthode est d’utiliser la conception, analyse …</a:t>
            </a:r>
            <a:endParaRPr lang="fr-FR" dirty="0"/>
          </a:p>
        </p:txBody>
      </p:sp>
      <p:sp>
        <p:nvSpPr>
          <p:cNvPr id="4" name="Slide Number Placeholder 3"/>
          <p:cNvSpPr>
            <a:spLocks noGrp="1"/>
          </p:cNvSpPr>
          <p:nvPr>
            <p:ph type="sldNum" sz="quarter" idx="10"/>
          </p:nvPr>
        </p:nvSpPr>
        <p:spPr/>
        <p:txBody>
          <a:bodyPr/>
          <a:lstStyle/>
          <a:p>
            <a:fld id="{5E0C3846-8D4C-4326-8BC7-9B455A036298}"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Pour</a:t>
            </a:r>
            <a:r>
              <a:rPr lang="fr-FR" baseline="0" dirty="0" smtClean="0"/>
              <a:t> le </a:t>
            </a:r>
            <a:r>
              <a:rPr lang="fr-FR" baseline="0" dirty="0" err="1" smtClean="0"/>
              <a:t>resultat</a:t>
            </a:r>
            <a:r>
              <a:rPr lang="fr-FR" baseline="0" dirty="0" smtClean="0"/>
              <a:t>, </a:t>
            </a:r>
            <a:endParaRPr lang="fr-FR" dirty="0"/>
          </a:p>
        </p:txBody>
      </p:sp>
      <p:sp>
        <p:nvSpPr>
          <p:cNvPr id="4" name="Slide Number Placeholder 3"/>
          <p:cNvSpPr>
            <a:spLocks noGrp="1"/>
          </p:cNvSpPr>
          <p:nvPr>
            <p:ph type="sldNum" sz="quarter" idx="10"/>
          </p:nvPr>
        </p:nvSpPr>
        <p:spPr/>
        <p:txBody>
          <a:bodyPr/>
          <a:lstStyle/>
          <a:p>
            <a:fld id="{5E0C3846-8D4C-4326-8BC7-9B455A036298}"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Discutons</a:t>
            </a:r>
            <a:r>
              <a:rPr lang="fr-FR" baseline="0" dirty="0" smtClean="0"/>
              <a:t> maintenant ce </a:t>
            </a:r>
            <a:r>
              <a:rPr lang="fr-FR" baseline="0" dirty="0" smtClean="0"/>
              <a:t>résultat.</a:t>
            </a:r>
            <a:endParaRPr lang="fr-FR" dirty="0"/>
          </a:p>
        </p:txBody>
      </p:sp>
      <p:sp>
        <p:nvSpPr>
          <p:cNvPr id="4" name="Slide Number Placeholder 3"/>
          <p:cNvSpPr>
            <a:spLocks noGrp="1"/>
          </p:cNvSpPr>
          <p:nvPr>
            <p:ph type="sldNum" sz="quarter" idx="10"/>
          </p:nvPr>
        </p:nvSpPr>
        <p:spPr/>
        <p:txBody>
          <a:bodyPr/>
          <a:lstStyle/>
          <a:p>
            <a:fld id="{5E0C3846-8D4C-4326-8BC7-9B455A036298}"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aseline="0" dirty="0" smtClean="0"/>
              <a:t>(</a:t>
            </a:r>
            <a:r>
              <a:rPr lang="fr-FR" baseline="0" dirty="0" err="1" smtClean="0"/>
              <a:t>Vakina</a:t>
            </a:r>
            <a:r>
              <a:rPr lang="fr-FR" baseline="0" dirty="0" smtClean="0"/>
              <a:t> </a:t>
            </a:r>
            <a:r>
              <a:rPr lang="fr-FR" baseline="0" dirty="0" err="1" smtClean="0"/>
              <a:t>farany</a:t>
            </a:r>
            <a:r>
              <a:rPr lang="fr-FR" baseline="0" dirty="0" smtClean="0"/>
              <a:t> </a:t>
            </a:r>
            <a:r>
              <a:rPr lang="fr-FR" baseline="0" dirty="0" err="1" smtClean="0"/>
              <a:t>mitsy</a:t>
            </a:r>
            <a:r>
              <a:rPr lang="fr-FR" baseline="0" dirty="0" smtClean="0"/>
              <a:t>) Mr le Président , Mr l’encadreur pédagogique ,  Mr l’encadreur professionnel, Mr l’examinateur , mes dames et mes sieurs honorable </a:t>
            </a:r>
            <a:r>
              <a:rPr lang="fr-FR" baseline="0" dirty="0" smtClean="0"/>
              <a:t>assistance</a:t>
            </a:r>
            <a:endParaRPr lang="fr-FR" baseline="0" dirty="0" smtClean="0"/>
          </a:p>
          <a:p>
            <a:r>
              <a:rPr lang="fr-FR" baseline="0" dirty="0" smtClean="0"/>
              <a:t>Merci de votre aimable attention.</a:t>
            </a:r>
          </a:p>
        </p:txBody>
      </p:sp>
      <p:sp>
        <p:nvSpPr>
          <p:cNvPr id="4" name="Slide Number Placeholder 3"/>
          <p:cNvSpPr>
            <a:spLocks noGrp="1"/>
          </p:cNvSpPr>
          <p:nvPr>
            <p:ph type="sldNum" sz="quarter" idx="10"/>
          </p:nvPr>
        </p:nvSpPr>
        <p:spPr/>
        <p:txBody>
          <a:bodyPr/>
          <a:lstStyle/>
          <a:p>
            <a:fld id="{5E0C3846-8D4C-4326-8BC7-9B455A036298}"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381000" y="381001"/>
            <a:ext cx="7772400" cy="761999"/>
          </a:xfrm>
        </p:spPr>
        <p:txBody>
          <a:bodyPr anchor="t"/>
          <a:lstStyle>
            <a:lvl1pPr algn="l" eaLnBrk="1" latinLnBrk="0" hangingPunct="1">
              <a:defRPr kumimoji="0" lang="fr-FR">
                <a:latin typeface="Georgia" pitchFamily="18" charset="0"/>
              </a:defRPr>
            </a:lvl1pPr>
          </a:lstStyle>
          <a:p>
            <a:pPr eaLnBrk="1" latinLnBrk="0" hangingPunct="1"/>
            <a:r>
              <a:rPr lang="fr-FR" smtClean="0"/>
              <a:t>Modifiez le style du titre</a:t>
            </a:r>
            <a:endParaRPr/>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eaLnBrk="1" latinLnBrk="0" hangingPunct="1">
              <a:buNone/>
              <a:defRPr kumimoji="0" lang="fr-FR" sz="1600" baseline="0">
                <a:solidFill>
                  <a:schemeClr val="tx1"/>
                </a:solidFill>
                <a:latin typeface="Georgia" pitchFamily="18" charset="0"/>
              </a:defRPr>
            </a:lvl1pPr>
            <a:lvl2pPr marL="457200" indent="0" algn="ctr" eaLnBrk="1" latinLnBrk="0" hangingPunct="1">
              <a:buNone/>
              <a:defRPr kumimoji="0" lang="fr-FR">
                <a:solidFill>
                  <a:schemeClr val="tx1">
                    <a:tint val="75000"/>
                  </a:schemeClr>
                </a:solidFill>
              </a:defRPr>
            </a:lvl2pPr>
            <a:lvl3pPr marL="914400" indent="0" algn="ctr" eaLnBrk="1" latinLnBrk="0" hangingPunct="1">
              <a:buNone/>
              <a:defRPr kumimoji="0" lang="fr-FR">
                <a:solidFill>
                  <a:schemeClr val="tx1">
                    <a:tint val="75000"/>
                  </a:schemeClr>
                </a:solidFill>
              </a:defRPr>
            </a:lvl3pPr>
            <a:lvl4pPr marL="1371600" indent="0" algn="ctr" eaLnBrk="1" latinLnBrk="0" hangingPunct="1">
              <a:buNone/>
              <a:defRPr kumimoji="0" lang="fr-FR">
                <a:solidFill>
                  <a:schemeClr val="tx1">
                    <a:tint val="75000"/>
                  </a:schemeClr>
                </a:solidFill>
              </a:defRPr>
            </a:lvl4pPr>
            <a:lvl5pPr marL="1828800" indent="0" algn="ctr" eaLnBrk="1" latinLnBrk="0" hangingPunct="1">
              <a:buNone/>
              <a:defRPr kumimoji="0" lang="fr-FR">
                <a:solidFill>
                  <a:schemeClr val="tx1">
                    <a:tint val="75000"/>
                  </a:schemeClr>
                </a:solidFill>
              </a:defRPr>
            </a:lvl5pPr>
            <a:lvl6pPr marL="2286000" indent="0" algn="ctr" eaLnBrk="1" latinLnBrk="0" hangingPunct="1">
              <a:buNone/>
              <a:defRPr kumimoji="0" lang="fr-FR">
                <a:solidFill>
                  <a:schemeClr val="tx1">
                    <a:tint val="75000"/>
                  </a:schemeClr>
                </a:solidFill>
              </a:defRPr>
            </a:lvl6pPr>
            <a:lvl7pPr marL="2743200" indent="0" algn="ctr" eaLnBrk="1" latinLnBrk="0" hangingPunct="1">
              <a:buNone/>
              <a:defRPr kumimoji="0" lang="fr-FR">
                <a:solidFill>
                  <a:schemeClr val="tx1">
                    <a:tint val="75000"/>
                  </a:schemeClr>
                </a:solidFill>
              </a:defRPr>
            </a:lvl7pPr>
            <a:lvl8pPr marL="3200400" indent="0" algn="ctr" eaLnBrk="1" latinLnBrk="0" hangingPunct="1">
              <a:buNone/>
              <a:defRPr kumimoji="0" lang="fr-FR">
                <a:solidFill>
                  <a:schemeClr val="tx1">
                    <a:tint val="75000"/>
                  </a:schemeClr>
                </a:solidFill>
              </a:defRPr>
            </a:lvl8pPr>
            <a:lvl9pPr marL="3657600" indent="0" algn="ctr" eaLnBrk="1" latinLnBrk="0" hangingPunct="1">
              <a:buNone/>
              <a:defRPr kumimoji="0" lang="fr-FR">
                <a:solidFill>
                  <a:schemeClr val="tx1">
                    <a:tint val="75000"/>
                  </a:schemeClr>
                </a:solidFill>
              </a:defRPr>
            </a:lvl9pPr>
          </a:lstStyle>
          <a:p>
            <a:r>
              <a:rPr kumimoji="0" lang="fr-FR"/>
              <a:t>Cliquez sur modifier</a:t>
            </a:r>
          </a:p>
        </p:txBody>
      </p:sp>
      <p:sp>
        <p:nvSpPr>
          <p:cNvPr id="4" name="Date Placeholder 3"/>
          <p:cNvSpPr>
            <a:spLocks noGrp="1"/>
          </p:cNvSpPr>
          <p:nvPr>
            <p:ph type="dt" sz="half" idx="10"/>
          </p:nvPr>
        </p:nvSpPr>
        <p:spPr/>
        <p:txBody>
          <a:bodyPr/>
          <a:lstStyle/>
          <a:p>
            <a:fld id="{F922158D-428B-4987-8B28-745A2AFA1252}" type="datetimeFigureOut">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515FC477-0A05-4F3E-8EE9-E015C9089D56}" type="slidenum">
              <a:t>‹N°›</a:t>
            </a:fld>
            <a:endParaRPr kumimoji="0" lang="fr-F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Vertical Text Placeholder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F922158D-428B-4987-8B28-745A2AFA1252}" type="datetimeFigureOut">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515FC477-0A05-4F3E-8EE9-E015C9089D56}" type="slidenum">
              <a:t>‹N°›</a:t>
            </a:fld>
            <a:endParaRPr kumimoji="0" lang="fr-FR"/>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pPr eaLnBrk="1" latinLnBrk="0" hangingPunct="1"/>
            <a:r>
              <a:rPr lang="fr-FR" smtClean="0"/>
              <a:t>Modifiez le style du titre</a:t>
            </a:r>
            <a:endParaRPr/>
          </a:p>
        </p:txBody>
      </p:sp>
      <p:sp>
        <p:nvSpPr>
          <p:cNvPr id="3" name="Vertical Text Placeholder 2"/>
          <p:cNvSpPr>
            <a:spLocks noGrp="1"/>
          </p:cNvSpPr>
          <p:nvPr>
            <p:ph type="body" orient="vert" idx="1"/>
          </p:nvPr>
        </p:nvSpPr>
        <p:spPr>
          <a:xfrm>
            <a:off x="457200" y="914400"/>
            <a:ext cx="6019800" cy="5211763"/>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F922158D-428B-4987-8B28-745A2AFA1252}" type="datetimeFigureOut">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515FC477-0A05-4F3E-8EE9-E015C9089D56}" type="slidenum">
              <a:t>‹N°›</a:t>
            </a:fld>
            <a:endParaRPr kumimoji="0" lang="fr-FR"/>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7"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eaLnBrk="1" latinLnBrk="0" hangingPunct="1">
              <a:defRPr kumimoji="0" lang="fr-FR" sz="3600" b="0" cap="none">
                <a:latin typeface="Georgia" pitchFamily="18" charset="0"/>
              </a:defRPr>
            </a:lvl1pPr>
          </a:lstStyle>
          <a:p>
            <a:r>
              <a:rPr kumimoji="0" lang="fr-FR"/>
              <a:t>Modifiez le style du titre</a:t>
            </a:r>
          </a:p>
        </p:txBody>
      </p:sp>
      <p:sp>
        <p:nvSpPr>
          <p:cNvPr id="3" name="Text Placeholder 2"/>
          <p:cNvSpPr>
            <a:spLocks noGrp="1"/>
          </p:cNvSpPr>
          <p:nvPr>
            <p:ph type="body" idx="1"/>
          </p:nvPr>
        </p:nvSpPr>
        <p:spPr>
          <a:xfrm>
            <a:off x="3810000" y="3048000"/>
            <a:ext cx="5105400" cy="1500187"/>
          </a:xfrm>
        </p:spPr>
        <p:txBody>
          <a:bodyPr anchor="t"/>
          <a:lstStyle>
            <a:lvl1pPr marL="0" indent="0" eaLnBrk="1" latinLnBrk="0" hangingPunct="1">
              <a:buNone/>
              <a:defRPr kumimoji="0" lang="fr-FR" sz="2000">
                <a:solidFill>
                  <a:schemeClr val="tx1"/>
                </a:solidFill>
                <a:latin typeface="Georgia" pitchFamily="18" charset="0"/>
              </a:defRPr>
            </a:lvl1pPr>
            <a:lvl2pPr marL="457200" indent="0" eaLnBrk="1" latinLnBrk="0" hangingPunct="1">
              <a:buNone/>
              <a:defRPr kumimoji="0" lang="fr-FR" sz="1800">
                <a:solidFill>
                  <a:schemeClr val="tx1">
                    <a:tint val="75000"/>
                  </a:schemeClr>
                </a:solidFill>
              </a:defRPr>
            </a:lvl2pPr>
            <a:lvl3pPr marL="914400" indent="0" eaLnBrk="1" latinLnBrk="0" hangingPunct="1">
              <a:buNone/>
              <a:defRPr kumimoji="0" lang="fr-FR" sz="1600">
                <a:solidFill>
                  <a:schemeClr val="tx1">
                    <a:tint val="75000"/>
                  </a:schemeClr>
                </a:solidFill>
              </a:defRPr>
            </a:lvl3pPr>
            <a:lvl4pPr marL="1371600" indent="0" eaLnBrk="1" latinLnBrk="0" hangingPunct="1">
              <a:buNone/>
              <a:defRPr kumimoji="0" lang="fr-FR" sz="1400">
                <a:solidFill>
                  <a:schemeClr val="tx1">
                    <a:tint val="75000"/>
                  </a:schemeClr>
                </a:solidFill>
              </a:defRPr>
            </a:lvl4pPr>
            <a:lvl5pPr marL="1828800" indent="0" eaLnBrk="1" latinLnBrk="0" hangingPunct="1">
              <a:buNone/>
              <a:defRPr kumimoji="0" lang="fr-FR" sz="1400">
                <a:solidFill>
                  <a:schemeClr val="tx1">
                    <a:tint val="75000"/>
                  </a:schemeClr>
                </a:solidFill>
              </a:defRPr>
            </a:lvl5pPr>
            <a:lvl6pPr marL="2286000" indent="0" eaLnBrk="1" latinLnBrk="0" hangingPunct="1">
              <a:buNone/>
              <a:defRPr kumimoji="0" lang="fr-FR" sz="1400">
                <a:solidFill>
                  <a:schemeClr val="tx1">
                    <a:tint val="75000"/>
                  </a:schemeClr>
                </a:solidFill>
              </a:defRPr>
            </a:lvl6pPr>
            <a:lvl7pPr marL="2743200" indent="0" eaLnBrk="1" latinLnBrk="0" hangingPunct="1">
              <a:buNone/>
              <a:defRPr kumimoji="0" lang="fr-FR" sz="1400">
                <a:solidFill>
                  <a:schemeClr val="tx1">
                    <a:tint val="75000"/>
                  </a:schemeClr>
                </a:solidFill>
              </a:defRPr>
            </a:lvl7pPr>
            <a:lvl8pPr marL="3200400" indent="0" eaLnBrk="1" latinLnBrk="0" hangingPunct="1">
              <a:buNone/>
              <a:defRPr kumimoji="0" lang="fr-FR" sz="1400">
                <a:solidFill>
                  <a:schemeClr val="tx1">
                    <a:tint val="75000"/>
                  </a:schemeClr>
                </a:solidFill>
              </a:defRPr>
            </a:lvl8pPr>
            <a:lvl9pPr marL="3657600" indent="0" eaLnBrk="1" latinLnBrk="0" hangingPunct="1">
              <a:buNone/>
              <a:defRPr kumimoji="0" lang="fr-FR" sz="1400">
                <a:solidFill>
                  <a:schemeClr val="tx1">
                    <a:tint val="75000"/>
                  </a:schemeClr>
                </a:solidFill>
              </a:defRPr>
            </a:lvl9pPr>
          </a:lstStyle>
          <a:p>
            <a:pPr lvl="0" eaLnBrk="1" latinLnBrk="0" hangingPunct="1"/>
            <a:r>
              <a:rPr lang="fr-FR" smtClean="0"/>
              <a:t>Modifiez les styles du texte du masque</a:t>
            </a:r>
          </a:p>
        </p:txBody>
      </p:sp>
      <p:sp>
        <p:nvSpPr>
          <p:cNvPr id="4" name="Date Placeholder 3"/>
          <p:cNvSpPr>
            <a:spLocks noGrp="1"/>
          </p:cNvSpPr>
          <p:nvPr>
            <p:ph type="dt" sz="half" idx="10"/>
          </p:nvPr>
        </p:nvSpPr>
        <p:spPr/>
        <p:txBody>
          <a:bodyPr/>
          <a:lstStyle/>
          <a:p>
            <a:fld id="{F922158D-428B-4987-8B28-745A2AFA1252}" type="datetimeFigureOut">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515FC477-0A05-4F3E-8EE9-E015C9089D56}" type="slidenum">
              <a:t>‹N°›</a:t>
            </a:fld>
            <a:endParaRPr kumimoji="0" lang="fr-F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eaLnBrk="1" latinLnBrk="0" hangingPunct="1">
              <a:defRPr kumimoji="0" lang="fr-FR" sz="2800">
                <a:latin typeface="Georgia" pitchFamily="18" charset="0"/>
              </a:defRPr>
            </a:lvl1pPr>
          </a:lstStyle>
          <a:p>
            <a:pPr eaLnBrk="1" latinLnBrk="0" hangingPunct="1"/>
            <a:r>
              <a:rPr lang="fr-FR" smtClean="0"/>
              <a:t>Modifiez le style du titre</a:t>
            </a:r>
            <a:endParaRPr/>
          </a:p>
        </p:txBody>
      </p:sp>
      <p:sp>
        <p:nvSpPr>
          <p:cNvPr id="3" name="Content Placeholder 2"/>
          <p:cNvSpPr>
            <a:spLocks noGrp="1"/>
          </p:cNvSpPr>
          <p:nvPr>
            <p:ph idx="1"/>
          </p:nvPr>
        </p:nvSpPr>
        <p:spPr/>
        <p:txBody>
          <a:bodyPr>
            <a:normAutofit/>
          </a:bodyPr>
          <a:lstStyle>
            <a:lvl1pPr marL="342900" indent="-342900" eaLnBrk="1" latinLnBrk="0" hangingPunct="1">
              <a:lnSpc>
                <a:spcPct val="150000"/>
              </a:lnSpc>
              <a:spcBef>
                <a:spcPts val="0"/>
              </a:spcBef>
              <a:buSzPct val="130000"/>
              <a:buFont typeface="Arial" pitchFamily="34" charset="0"/>
              <a:buChar char="•"/>
              <a:defRPr kumimoji="0" lang="fr-FR" sz="2000">
                <a:latin typeface="Georgia" pitchFamily="18" charset="0"/>
              </a:defRPr>
            </a:lvl1pPr>
            <a:lvl2pPr marL="571500" indent="-228600" eaLnBrk="1" latinLnBrk="0" hangingPunct="1">
              <a:lnSpc>
                <a:spcPct val="150000"/>
              </a:lnSpc>
              <a:spcBef>
                <a:spcPts val="0"/>
              </a:spcBef>
              <a:buSzPct val="60000"/>
              <a:buFont typeface="Courier New" pitchFamily="49" charset="0"/>
              <a:buChar char="o"/>
              <a:defRPr kumimoji="0" lang="fr-FR" sz="1800">
                <a:latin typeface="Georgia" pitchFamily="18" charset="0"/>
              </a:defRPr>
            </a:lvl2pPr>
            <a:lvl3pPr eaLnBrk="1" latinLnBrk="0" hangingPunct="1">
              <a:defRPr kumimoji="0" lang="fr-FR" sz="2000">
                <a:latin typeface="Georgia" pitchFamily="18" charset="0"/>
              </a:defRPr>
            </a:lvl3pPr>
            <a:lvl4pPr eaLnBrk="1" latinLnBrk="0" hangingPunct="1">
              <a:defRPr kumimoji="0" lang="fr-FR" sz="2000">
                <a:latin typeface="Georgia" pitchFamily="18" charset="0"/>
              </a:defRPr>
            </a:lvl4pPr>
            <a:lvl5pPr eaLnBrk="1" latinLnBrk="0" hangingPunct="1">
              <a:defRPr kumimoji="0" lang="fr-FR" sz="2000">
                <a:latin typeface="Georgia" pitchFamily="18" charset="0"/>
              </a:defRPr>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F922158D-428B-4987-8B28-745A2AFA1252}" type="datetimeFigureOut">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515FC477-0A05-4F3E-8EE9-E015C9089D56}" type="slidenum">
              <a:t>‹N°›</a:t>
            </a:fld>
            <a:endParaRPr kumimoji="0" lang="fr-FR"/>
          </a:p>
        </p:txBody>
      </p:sp>
    </p:spTree>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Content Placeholder 2"/>
          <p:cNvSpPr>
            <a:spLocks noGrp="1"/>
          </p:cNvSpPr>
          <p:nvPr>
            <p:ph sz="half" idx="1"/>
          </p:nvPr>
        </p:nvSpPr>
        <p:spPr>
          <a:xfrm>
            <a:off x="457200" y="1828800"/>
            <a:ext cx="4038600" cy="4297363"/>
          </a:xfrm>
        </p:spPr>
        <p:txBody>
          <a:bodyPr>
            <a:normAutofit/>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Content Placeholder 3"/>
          <p:cNvSpPr>
            <a:spLocks noGrp="1"/>
          </p:cNvSpPr>
          <p:nvPr>
            <p:ph sz="half" idx="2"/>
          </p:nvPr>
        </p:nvSpPr>
        <p:spPr>
          <a:xfrm>
            <a:off x="4648200" y="1828800"/>
            <a:ext cx="4038600" cy="4297363"/>
          </a:xfrm>
        </p:spPr>
        <p:txBody>
          <a:bodyPr>
            <a:normAutofit/>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Date Placeholder 4"/>
          <p:cNvSpPr>
            <a:spLocks noGrp="1"/>
          </p:cNvSpPr>
          <p:nvPr>
            <p:ph type="dt" sz="half" idx="10"/>
          </p:nvPr>
        </p:nvSpPr>
        <p:spPr/>
        <p:txBody>
          <a:bodyPr/>
          <a:lstStyle/>
          <a:p>
            <a:fld id="{F922158D-428B-4987-8B28-745A2AFA1252}" type="datetimeFigureOut">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515FC477-0A05-4F3E-8EE9-E015C9089D56}" type="slidenum">
              <a:t>‹N°›</a:t>
            </a:fld>
            <a:endParaRPr kumimoji="0" lang="fr-FR"/>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eaLnBrk="1" latinLnBrk="0" hangingPunct="1">
              <a:defRPr kumimoji="0" lang="fr-FR"/>
            </a:lvl1pPr>
          </a:lstStyle>
          <a:p>
            <a:pPr eaLnBrk="1" latinLnBrk="0" hangingPunct="1"/>
            <a:r>
              <a:rPr lang="fr-FR" smtClean="0"/>
              <a:t>Modifiez le style du titre</a:t>
            </a:r>
            <a:endParaRP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eaLnBrk="1" latinLnBrk="0" hangingPunct="1">
              <a:buNone/>
              <a:defRPr kumimoji="0" lang="fr-FR" sz="20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Modifiez les styles du texte du masque</a:t>
            </a:r>
          </a:p>
        </p:txBody>
      </p:sp>
      <p:sp>
        <p:nvSpPr>
          <p:cNvPr id="4" name="Content Placeholder 3"/>
          <p:cNvSpPr>
            <a:spLocks noGrp="1"/>
          </p:cNvSpPr>
          <p:nvPr>
            <p:ph sz="half" idx="2"/>
          </p:nvPr>
        </p:nvSpPr>
        <p:spPr>
          <a:xfrm>
            <a:off x="457200" y="2174875"/>
            <a:ext cx="4040188" cy="3951288"/>
          </a:xfrm>
        </p:spPr>
        <p:txBody>
          <a:bodyPr>
            <a:normAutofit/>
          </a:bodyPr>
          <a:lstStyle>
            <a:lvl1pPr eaLnBrk="1" latinLnBrk="0" hangingPunct="1">
              <a:defRPr kumimoji="0" lang="fr-FR" sz="2000"/>
            </a:lvl1pPr>
            <a:lvl2pPr eaLnBrk="1" latinLnBrk="0" hangingPunct="1">
              <a:defRPr kumimoji="0" lang="fr-FR" sz="1800"/>
            </a:lvl2pPr>
            <a:lvl3pPr eaLnBrk="1" latinLnBrk="0" hangingPunct="1">
              <a:defRPr kumimoji="0" lang="fr-FR" sz="1600"/>
            </a:lvl3pPr>
            <a:lvl4pPr eaLnBrk="1" latinLnBrk="0" hangingPunct="1">
              <a:defRPr kumimoji="0" lang="fr-FR" sz="1400"/>
            </a:lvl4pPr>
            <a:lvl5pPr eaLnBrk="1" latinLnBrk="0" hangingPunct="1">
              <a:defRPr kumimoji="0" lang="fr-FR" sz="14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eaLnBrk="1" latinLnBrk="0" hangingPunct="1">
              <a:buNone/>
              <a:defRPr kumimoji="0" lang="fr-FR" sz="20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Modifiez les styles du texte du masque</a:t>
            </a:r>
          </a:p>
        </p:txBody>
      </p:sp>
      <p:sp>
        <p:nvSpPr>
          <p:cNvPr id="6" name="Content Placeholder 5"/>
          <p:cNvSpPr>
            <a:spLocks noGrp="1"/>
          </p:cNvSpPr>
          <p:nvPr>
            <p:ph sz="quarter" idx="4"/>
          </p:nvPr>
        </p:nvSpPr>
        <p:spPr>
          <a:xfrm>
            <a:off x="4645025" y="2174875"/>
            <a:ext cx="4041775" cy="3951288"/>
          </a:xfrm>
        </p:spPr>
        <p:txBody>
          <a:bodyPr>
            <a:normAutofit/>
          </a:bodyPr>
          <a:lstStyle>
            <a:lvl1pPr eaLnBrk="1" latinLnBrk="0" hangingPunct="1">
              <a:defRPr kumimoji="0" lang="fr-FR" sz="2000"/>
            </a:lvl1pPr>
            <a:lvl2pPr eaLnBrk="1" latinLnBrk="0" hangingPunct="1">
              <a:defRPr kumimoji="0" lang="fr-FR" sz="1800"/>
            </a:lvl2pPr>
            <a:lvl3pPr eaLnBrk="1" latinLnBrk="0" hangingPunct="1">
              <a:defRPr kumimoji="0" lang="fr-FR" sz="1600"/>
            </a:lvl3pPr>
            <a:lvl4pPr eaLnBrk="1" latinLnBrk="0" hangingPunct="1">
              <a:defRPr kumimoji="0" lang="fr-FR" sz="1400"/>
            </a:lvl4pPr>
            <a:lvl5pPr eaLnBrk="1" latinLnBrk="0" hangingPunct="1">
              <a:defRPr kumimoji="0" lang="fr-FR" sz="14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7" name="Date Placeholder 6"/>
          <p:cNvSpPr>
            <a:spLocks noGrp="1"/>
          </p:cNvSpPr>
          <p:nvPr>
            <p:ph type="dt" sz="half" idx="10"/>
          </p:nvPr>
        </p:nvSpPr>
        <p:spPr/>
        <p:txBody>
          <a:bodyPr/>
          <a:lstStyle/>
          <a:p>
            <a:fld id="{F922158D-428B-4987-8B28-745A2AFA1252}" type="datetimeFigureOut">
              <a:t>12/17/2009</a:t>
            </a:fld>
            <a:endParaRPr kumimoji="0" lang="fr-FR"/>
          </a:p>
        </p:txBody>
      </p:sp>
      <p:sp>
        <p:nvSpPr>
          <p:cNvPr id="8" name="Footer Placeholder 7"/>
          <p:cNvSpPr>
            <a:spLocks noGrp="1"/>
          </p:cNvSpPr>
          <p:nvPr>
            <p:ph type="ftr" sz="quarter" idx="11"/>
          </p:nvPr>
        </p:nvSpPr>
        <p:spPr/>
        <p:txBody>
          <a:bodyPr/>
          <a:lstStyle/>
          <a:p>
            <a:endParaRPr kumimoji="0" lang="fr-FR"/>
          </a:p>
        </p:txBody>
      </p:sp>
      <p:sp>
        <p:nvSpPr>
          <p:cNvPr id="9" name="Slide Number Placeholder 8"/>
          <p:cNvSpPr>
            <a:spLocks noGrp="1"/>
          </p:cNvSpPr>
          <p:nvPr>
            <p:ph type="sldNum" sz="quarter" idx="12"/>
          </p:nvPr>
        </p:nvSpPr>
        <p:spPr/>
        <p:txBody>
          <a:bodyPr/>
          <a:lstStyle/>
          <a:p>
            <a:fld id="{515FC477-0A05-4F3E-8EE9-E015C9089D56}" type="slidenum">
              <a:t>‹N°›</a:t>
            </a:fld>
            <a:endParaRPr kumimoji="0" lang="fr-FR"/>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eaLnBrk="1" latinLnBrk="0" hangingPunct="1">
              <a:defRPr kumimoji="0" lang="fr-FR" sz="2800"/>
            </a:lvl1pPr>
          </a:lstStyle>
          <a:p>
            <a:pPr eaLnBrk="1" latinLnBrk="0" hangingPunct="1"/>
            <a:r>
              <a:rPr lang="fr-FR" smtClean="0"/>
              <a:t>Modifiez le style du titre</a:t>
            </a:r>
            <a:endParaRPr/>
          </a:p>
        </p:txBody>
      </p:sp>
      <p:sp>
        <p:nvSpPr>
          <p:cNvPr id="3" name="Date Placeholder 2"/>
          <p:cNvSpPr>
            <a:spLocks noGrp="1"/>
          </p:cNvSpPr>
          <p:nvPr>
            <p:ph type="dt" sz="half" idx="10"/>
          </p:nvPr>
        </p:nvSpPr>
        <p:spPr/>
        <p:txBody>
          <a:bodyPr/>
          <a:lstStyle/>
          <a:p>
            <a:fld id="{F922158D-428B-4987-8B28-745A2AFA1252}" type="datetimeFigureOut">
              <a:t>12/17/2009</a:t>
            </a:fld>
            <a:endParaRPr kumimoji="0" lang="fr-FR"/>
          </a:p>
        </p:txBody>
      </p:sp>
      <p:sp>
        <p:nvSpPr>
          <p:cNvPr id="4" name="Footer Placeholder 3"/>
          <p:cNvSpPr>
            <a:spLocks noGrp="1"/>
          </p:cNvSpPr>
          <p:nvPr>
            <p:ph type="ftr" sz="quarter" idx="11"/>
          </p:nvPr>
        </p:nvSpPr>
        <p:spPr/>
        <p:txBody>
          <a:bodyPr/>
          <a:lstStyle/>
          <a:p>
            <a:endParaRPr kumimoji="0" lang="fr-FR"/>
          </a:p>
        </p:txBody>
      </p:sp>
      <p:sp>
        <p:nvSpPr>
          <p:cNvPr id="5" name="Slide Number Placeholder 4"/>
          <p:cNvSpPr>
            <a:spLocks noGrp="1"/>
          </p:cNvSpPr>
          <p:nvPr>
            <p:ph type="sldNum" sz="quarter" idx="12"/>
          </p:nvPr>
        </p:nvSpPr>
        <p:spPr/>
        <p:txBody>
          <a:bodyPr/>
          <a:lstStyle/>
          <a:p>
            <a:fld id="{515FC477-0A05-4F3E-8EE9-E015C9089D56}" type="slidenum">
              <a:t>‹N°›</a:t>
            </a:fld>
            <a:endParaRPr kumimoji="0" lang="fr-FR"/>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t>12/17/2009</a:t>
            </a:fld>
            <a:endParaRPr kumimoji="0" lang="fr-FR"/>
          </a:p>
        </p:txBody>
      </p:sp>
      <p:sp>
        <p:nvSpPr>
          <p:cNvPr id="3" name="Footer Placeholder 2"/>
          <p:cNvSpPr>
            <a:spLocks noGrp="1"/>
          </p:cNvSpPr>
          <p:nvPr>
            <p:ph type="ftr" sz="quarter" idx="11"/>
          </p:nvPr>
        </p:nvSpPr>
        <p:spPr/>
        <p:txBody>
          <a:bodyPr/>
          <a:lstStyle/>
          <a:p>
            <a:endParaRPr kumimoji="0" lang="fr-FR"/>
          </a:p>
        </p:txBody>
      </p:sp>
      <p:sp>
        <p:nvSpPr>
          <p:cNvPr id="4" name="Slide Number Placeholder 3"/>
          <p:cNvSpPr>
            <a:spLocks noGrp="1"/>
          </p:cNvSpPr>
          <p:nvPr>
            <p:ph type="sldNum" sz="quarter" idx="12"/>
          </p:nvPr>
        </p:nvSpPr>
        <p:spPr/>
        <p:txBody>
          <a:bodyPr/>
          <a:lstStyle/>
          <a:p>
            <a:fld id="{515FC477-0A05-4F3E-8EE9-E015C9089D56}" type="slidenum">
              <a:t>‹N°›</a:t>
            </a:fld>
            <a:endParaRPr kumimoji="0" lang="fr-FR"/>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eaLnBrk="1" latinLnBrk="0" hangingPunct="1">
              <a:defRPr kumimoji="0" lang="fr-FR" sz="2000" b="1"/>
            </a:lvl1pPr>
          </a:lstStyle>
          <a:p>
            <a:pPr eaLnBrk="1" latinLnBrk="0" hangingPunct="1"/>
            <a:r>
              <a:rPr lang="fr-FR" smtClean="0"/>
              <a:t>Modifiez le style du titre</a:t>
            </a:r>
            <a:endParaRPr/>
          </a:p>
        </p:txBody>
      </p:sp>
      <p:sp>
        <p:nvSpPr>
          <p:cNvPr id="3" name="Content Placeholder 2"/>
          <p:cNvSpPr>
            <a:spLocks noGrp="1"/>
          </p:cNvSpPr>
          <p:nvPr>
            <p:ph idx="1"/>
          </p:nvPr>
        </p:nvSpPr>
        <p:spPr>
          <a:xfrm>
            <a:off x="3575050" y="914400"/>
            <a:ext cx="5111750" cy="5211763"/>
          </a:xfrm>
        </p:spPr>
        <p:txBody>
          <a:bodyPr>
            <a:normAutofit/>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2000"/>
            </a:lvl6pPr>
            <a:lvl7pPr eaLnBrk="1" latinLnBrk="0" hangingPunct="1">
              <a:defRPr kumimoji="0" lang="fr-FR" sz="2000"/>
            </a:lvl7pPr>
            <a:lvl8pPr eaLnBrk="1" latinLnBrk="0" hangingPunct="1">
              <a:defRPr kumimoji="0" lang="fr-FR" sz="2000"/>
            </a:lvl8pPr>
            <a:lvl9pPr eaLnBrk="1" latinLnBrk="0" hangingPunct="1">
              <a:defRPr kumimoji="0" lang="fr-FR" sz="20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Text Placeholder 3"/>
          <p:cNvSpPr>
            <a:spLocks noGrp="1"/>
          </p:cNvSpPr>
          <p:nvPr>
            <p:ph type="body" sz="half" idx="2"/>
          </p:nvPr>
        </p:nvSpPr>
        <p:spPr>
          <a:xfrm>
            <a:off x="457200" y="1752600"/>
            <a:ext cx="3008313" cy="4373563"/>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Modifiez les styles du texte du masque</a:t>
            </a:r>
          </a:p>
        </p:txBody>
      </p:sp>
      <p:sp>
        <p:nvSpPr>
          <p:cNvPr id="5" name="Date Placeholder 4"/>
          <p:cNvSpPr>
            <a:spLocks noGrp="1"/>
          </p:cNvSpPr>
          <p:nvPr>
            <p:ph type="dt" sz="half" idx="10"/>
          </p:nvPr>
        </p:nvSpPr>
        <p:spPr/>
        <p:txBody>
          <a:bodyPr/>
          <a:lstStyle/>
          <a:p>
            <a:fld id="{F922158D-428B-4987-8B28-745A2AFA1252}" type="datetimeFigureOut">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515FC477-0A05-4F3E-8EE9-E015C9089D56}" type="slidenum">
              <a:t>‹N°›</a:t>
            </a:fld>
            <a:endParaRPr kumimoji="0" lang="fr-FR"/>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fr-FR" sz="2000" b="1"/>
            </a:lvl1pPr>
          </a:lstStyle>
          <a:p>
            <a:pPr eaLnBrk="1" latinLnBrk="0" hangingPunct="1"/>
            <a:r>
              <a:rPr lang="fr-FR" smtClean="0"/>
              <a:t>Modifiez le style du titre</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fr-FR" sz="3200"/>
            </a:lvl1pPr>
            <a:lvl2pPr marL="457200" indent="0" eaLnBrk="1" latinLnBrk="0" hangingPunct="1">
              <a:buNone/>
              <a:defRPr kumimoji="0" lang="fr-FR" sz="2800"/>
            </a:lvl2pPr>
            <a:lvl3pPr marL="914400" indent="0" eaLnBrk="1" latinLnBrk="0" hangingPunct="1">
              <a:buNone/>
              <a:defRPr kumimoji="0" lang="fr-FR" sz="2400"/>
            </a:lvl3pPr>
            <a:lvl4pPr marL="1371600" indent="0" eaLnBrk="1" latinLnBrk="0" hangingPunct="1">
              <a:buNone/>
              <a:defRPr kumimoji="0" lang="fr-FR" sz="2000"/>
            </a:lvl4pPr>
            <a:lvl5pPr marL="1828800" indent="0" eaLnBrk="1" latinLnBrk="0" hangingPunct="1">
              <a:buNone/>
              <a:defRPr kumimoji="0" lang="fr-FR" sz="2000"/>
            </a:lvl5pPr>
            <a:lvl6pPr marL="2286000" indent="0" eaLnBrk="1" latinLnBrk="0" hangingPunct="1">
              <a:buNone/>
              <a:defRPr kumimoji="0" lang="fr-FR" sz="2000"/>
            </a:lvl6pPr>
            <a:lvl7pPr marL="2743200" indent="0" eaLnBrk="1" latinLnBrk="0" hangingPunct="1">
              <a:buNone/>
              <a:defRPr kumimoji="0" lang="fr-FR" sz="2000"/>
            </a:lvl7pPr>
            <a:lvl8pPr marL="3200400" indent="0" eaLnBrk="1" latinLnBrk="0" hangingPunct="1">
              <a:buNone/>
              <a:defRPr kumimoji="0" lang="fr-FR" sz="2000"/>
            </a:lvl8pPr>
            <a:lvl9pPr marL="3657600" indent="0" eaLnBrk="1" latinLnBrk="0" hangingPunct="1">
              <a:buNone/>
              <a:defRPr kumimoji="0" lang="fr-FR" sz="2000"/>
            </a:lvl9pPr>
          </a:lstStyle>
          <a:p>
            <a:pPr eaLnBrk="1" latinLnBrk="0" hangingPunct="1"/>
            <a:r>
              <a:rPr lang="fr-FR" smtClean="0"/>
              <a:t>Cliquez sur l'icône pour ajouter une image</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Modifiez les styles du texte du masque</a:t>
            </a:r>
          </a:p>
        </p:txBody>
      </p:sp>
      <p:sp>
        <p:nvSpPr>
          <p:cNvPr id="5" name="Date Placeholder 4"/>
          <p:cNvSpPr>
            <a:spLocks noGrp="1"/>
          </p:cNvSpPr>
          <p:nvPr>
            <p:ph type="dt" sz="half" idx="10"/>
          </p:nvPr>
        </p:nvSpPr>
        <p:spPr/>
        <p:txBody>
          <a:bodyPr/>
          <a:lstStyle/>
          <a:p>
            <a:fld id="{F922158D-428B-4987-8B28-745A2AFA1252}" type="datetimeFigureOut">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515FC477-0A05-4F3E-8EE9-E015C9089D56}" type="slidenum">
              <a:t>‹N°›</a:t>
            </a:fld>
            <a:endParaRPr kumimoji="0" lang="fr-FR"/>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pPr eaLnBrk="1" latinLnBrk="0" hangingPunct="1"/>
            <a:r>
              <a:rPr kumimoji="0" lang="fr-FR" smtClean="0"/>
              <a:t>Modifiez le style du titre</a:t>
            </a:r>
            <a:endParaRPr kumimoji="0" lang="en-US" smtClean="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latinLnBrk="0" hangingPunct="1">
              <a:defRPr kumimoji="0" lang="fr-FR" sz="1200">
                <a:solidFill>
                  <a:schemeClr val="tx1">
                    <a:tint val="75000"/>
                  </a:schemeClr>
                </a:solidFill>
              </a:defRPr>
            </a:lvl1pPr>
          </a:lstStyle>
          <a:p>
            <a:fld id="{F922158D-428B-4987-8B28-745A2AFA1252}" type="datetimeFigureOut">
              <a:t>12/17/2009</a:t>
            </a:fld>
            <a:endParaRPr kumimoji="0" lang="fr-F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latinLnBrk="0" hangingPunct="1">
              <a:defRPr kumimoji="0" lang="fr-FR" sz="1200">
                <a:solidFill>
                  <a:schemeClr val="tx1">
                    <a:tint val="75000"/>
                  </a:schemeClr>
                </a:solidFill>
              </a:defRPr>
            </a:lvl1pPr>
          </a:lstStyle>
          <a:p>
            <a:endParaRPr kumimoji="0"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latinLnBrk="0" hangingPunct="1">
              <a:defRPr kumimoji="0" lang="fr-FR" sz="1200">
                <a:solidFill>
                  <a:schemeClr val="tx1">
                    <a:tint val="75000"/>
                  </a:schemeClr>
                </a:solidFill>
              </a:defRPr>
            </a:lvl1pPr>
          </a:lstStyle>
          <a:p>
            <a:fld id="{515FC477-0A05-4F3E-8EE9-E015C9089D56}" type="slidenum">
              <a:t>‹N°›</a:t>
            </a:fld>
            <a:endParaRPr kumimoji="0" lang="fr-FR"/>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iming>
    <p:tnLst>
      <p:par>
        <p:cTn id="1" dur="indefinite" restart="never" nodeType="tmRoot"/>
      </p:par>
    </p:tnLst>
  </p:timing>
  <p:txStyles>
    <p:titleStyle>
      <a:lvl1pPr algn="l" defTabSz="914400" rtl="0" eaLnBrk="1" latinLnBrk="0" hangingPunct="1">
        <a:spcBef>
          <a:spcPct val="0"/>
        </a:spcBef>
        <a:buNone/>
        <a:defRPr kumimoji="0" lang="fr-F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p:bodyStyle>
    <p:otherStyle>
      <a:defPPr>
        <a:defRPr kumimoji="0" lang="fr-FR"/>
      </a:defPPr>
      <a:lvl1pPr marL="0" algn="l" defTabSz="914400" rtl="0" eaLnBrk="1" latinLnBrk="0" hangingPunct="1">
        <a:defRPr kumimoji="0" lang="fr-FR" sz="1800" kern="1200">
          <a:solidFill>
            <a:schemeClr val="tx1"/>
          </a:solidFill>
          <a:latin typeface="+mn-lt"/>
          <a:ea typeface="+mn-ea"/>
          <a:cs typeface="+mn-cs"/>
        </a:defRPr>
      </a:lvl1pPr>
      <a:lvl2pPr marL="457200" algn="l" defTabSz="914400" rtl="0" eaLnBrk="1" latinLnBrk="0" hangingPunct="1">
        <a:defRPr kumimoji="0" lang="fr-FR" sz="1800" kern="1200">
          <a:solidFill>
            <a:schemeClr val="tx1"/>
          </a:solidFill>
          <a:latin typeface="+mn-lt"/>
          <a:ea typeface="+mn-ea"/>
          <a:cs typeface="+mn-cs"/>
        </a:defRPr>
      </a:lvl2pPr>
      <a:lvl3pPr marL="914400" algn="l" defTabSz="914400" rtl="0" eaLnBrk="1" latinLnBrk="0" hangingPunct="1">
        <a:defRPr kumimoji="0" lang="fr-FR" sz="1800" kern="1200">
          <a:solidFill>
            <a:schemeClr val="tx1"/>
          </a:solidFill>
          <a:latin typeface="+mn-lt"/>
          <a:ea typeface="+mn-ea"/>
          <a:cs typeface="+mn-cs"/>
        </a:defRPr>
      </a:lvl3pPr>
      <a:lvl4pPr marL="1371600" algn="l" defTabSz="914400" rtl="0" eaLnBrk="1" latinLnBrk="0" hangingPunct="1">
        <a:defRPr kumimoji="0" lang="fr-FR" sz="1800" kern="1200">
          <a:solidFill>
            <a:schemeClr val="tx1"/>
          </a:solidFill>
          <a:latin typeface="+mn-lt"/>
          <a:ea typeface="+mn-ea"/>
          <a:cs typeface="+mn-cs"/>
        </a:defRPr>
      </a:lvl4pPr>
      <a:lvl5pPr marL="1828800" algn="l" defTabSz="914400" rtl="0" eaLnBrk="1" latinLnBrk="0" hangingPunct="1">
        <a:defRPr kumimoji="0" lang="fr-FR" sz="1800" kern="1200">
          <a:solidFill>
            <a:schemeClr val="tx1"/>
          </a:solidFill>
          <a:latin typeface="+mn-lt"/>
          <a:ea typeface="+mn-ea"/>
          <a:cs typeface="+mn-cs"/>
        </a:defRPr>
      </a:lvl5pPr>
      <a:lvl6pPr marL="2286000" algn="l" defTabSz="914400" rtl="0" eaLnBrk="1" latinLnBrk="0" hangingPunct="1">
        <a:defRPr kumimoji="0" lang="fr-FR" sz="1800" kern="1200">
          <a:solidFill>
            <a:schemeClr val="tx1"/>
          </a:solidFill>
          <a:latin typeface="+mn-lt"/>
          <a:ea typeface="+mn-ea"/>
          <a:cs typeface="+mn-cs"/>
        </a:defRPr>
      </a:lvl6pPr>
      <a:lvl7pPr marL="2743200" algn="l" defTabSz="914400" rtl="0" eaLnBrk="1" latinLnBrk="0" hangingPunct="1">
        <a:defRPr kumimoji="0" lang="fr-FR" sz="1800" kern="1200">
          <a:solidFill>
            <a:schemeClr val="tx1"/>
          </a:solidFill>
          <a:latin typeface="+mn-lt"/>
          <a:ea typeface="+mn-ea"/>
          <a:cs typeface="+mn-cs"/>
        </a:defRPr>
      </a:lvl7pPr>
      <a:lvl8pPr marL="3200400" algn="l" defTabSz="914400" rtl="0" eaLnBrk="1" latinLnBrk="0" hangingPunct="1">
        <a:defRPr kumimoji="0" lang="fr-FR" sz="1800" kern="1200">
          <a:solidFill>
            <a:schemeClr val="tx1"/>
          </a:solidFill>
          <a:latin typeface="+mn-lt"/>
          <a:ea typeface="+mn-ea"/>
          <a:cs typeface="+mn-cs"/>
        </a:defRPr>
      </a:lvl8pPr>
      <a:lvl9pPr marL="3657600" algn="l" defTabSz="914400" rtl="0" eaLnBrk="1" latinLnBrk="0" hangingPunct="1">
        <a:defRPr kumimoji="0"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1.xml"/><Relationship Id="rId5" Type="http://schemas.openxmlformats.org/officeDocument/2006/relationships/image" Target="../media/image9.jpe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p:nvPr/>
        </p:nvPicPr>
        <p:blipFill>
          <a:blip r:embed="rId4" cstate="email">
            <a:extLst>
              <a:ext uri="{28A0092B-C50C-407E-A947-70E740481C1C}">
                <a14:useLocalDpi xmlns:a14="http://schemas.microsoft.com/office/drawing/2010/main" val="0"/>
              </a:ext>
            </a:extLst>
          </a:blip>
          <a:stretch>
            <a:fillRect/>
          </a:stretch>
        </p:blipFill>
        <p:spPr>
          <a:xfrm>
            <a:off x="6804248" y="904528"/>
            <a:ext cx="2238375" cy="1590675"/>
          </a:xfrm>
          <a:prstGeom prst="rect">
            <a:avLst/>
          </a:prstGeom>
        </p:spPr>
      </p:pic>
      <p:pic>
        <p:nvPicPr>
          <p:cNvPr id="8" name="Image 7"/>
          <p:cNvPicPr/>
          <p:nvPr/>
        </p:nvPicPr>
        <p:blipFill>
          <a:blip r:embed="rId5" cstate="email">
            <a:extLst>
              <a:ext uri="{28A0092B-C50C-407E-A947-70E740481C1C}">
                <a14:useLocalDpi xmlns:a14="http://schemas.microsoft.com/office/drawing/2010/main" val="0"/>
              </a:ext>
            </a:extLst>
          </a:blip>
          <a:stretch>
            <a:fillRect/>
          </a:stretch>
        </p:blipFill>
        <p:spPr>
          <a:xfrm>
            <a:off x="107504" y="980728"/>
            <a:ext cx="2143125" cy="1514475"/>
          </a:xfrm>
          <a:prstGeom prst="rect">
            <a:avLst/>
          </a:prstGeom>
        </p:spPr>
      </p:pic>
      <p:sp>
        <p:nvSpPr>
          <p:cNvPr id="9" name="Rectangle 8"/>
          <p:cNvSpPr/>
          <p:nvPr/>
        </p:nvSpPr>
        <p:spPr>
          <a:xfrm>
            <a:off x="107505" y="2967335"/>
            <a:ext cx="8935118" cy="707886"/>
          </a:xfrm>
          <a:prstGeom prst="rect">
            <a:avLst/>
          </a:prstGeom>
        </p:spPr>
        <p:txBody>
          <a:bodyPr wrap="square">
            <a:spAutoFit/>
          </a:bodyPr>
          <a:lstStyle/>
          <a:p>
            <a:pPr algn="ctr"/>
            <a:r>
              <a:rPr lang="fr-FR" dirty="0"/>
              <a:t> </a:t>
            </a:r>
            <a:r>
              <a:rPr lang="fr-FR" sz="2000" dirty="0" smtClean="0"/>
              <a:t>Université </a:t>
            </a:r>
            <a:r>
              <a:rPr lang="fr-FR" sz="2000" dirty="0"/>
              <a:t>de Mahajanga</a:t>
            </a:r>
          </a:p>
          <a:p>
            <a:pPr algn="ctr"/>
            <a:r>
              <a:rPr lang="fr-FR" sz="2000" dirty="0"/>
              <a:t>Institut Supérieur des Sciences </a:t>
            </a:r>
            <a:r>
              <a:rPr lang="fr-FR" sz="2000" dirty="0" smtClean="0"/>
              <a:t>et Technologies </a:t>
            </a:r>
            <a:r>
              <a:rPr lang="fr-FR" sz="2000" dirty="0"/>
              <a:t>de Mahajanga</a:t>
            </a:r>
          </a:p>
        </p:txBody>
      </p:sp>
      <p:sp>
        <p:nvSpPr>
          <p:cNvPr id="12" name="Ruban courbé vers le bas 11"/>
          <p:cNvSpPr/>
          <p:nvPr/>
        </p:nvSpPr>
        <p:spPr>
          <a:xfrm>
            <a:off x="755576" y="4221088"/>
            <a:ext cx="7416824" cy="1080120"/>
          </a:xfrm>
          <a:prstGeom prst="ellipseRibb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t>Agence immobilière en ligne</a:t>
            </a:r>
            <a:endParaRPr lang="fr-FR" sz="2000" dirty="0"/>
          </a:p>
        </p:txBody>
      </p:sp>
    </p:spTree>
    <p:custDataLst>
      <p:tags r:id="rId1"/>
    </p:custData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fr-FR" u="sng" dirty="0">
                <a:solidFill>
                  <a:srgbClr val="00B050"/>
                </a:solidFill>
              </a:rPr>
              <a:t>Introduction  générale</a:t>
            </a:r>
            <a:endParaRPr lang="fr-FR" dirty="0">
              <a:solidFill>
                <a:srgbClr val="00B050"/>
              </a:solidFill>
            </a:endParaRPr>
          </a:p>
        </p:txBody>
      </p:sp>
      <p:sp>
        <p:nvSpPr>
          <p:cNvPr id="4" name="Content Placeholder 3"/>
          <p:cNvSpPr>
            <a:spLocks noGrp="1"/>
          </p:cNvSpPr>
          <p:nvPr>
            <p:ph idx="1"/>
          </p:nvPr>
        </p:nvSpPr>
        <p:spPr/>
        <p:txBody>
          <a:bodyPr>
            <a:normAutofit fontScale="92500" lnSpcReduction="10000"/>
          </a:bodyPr>
          <a:lstStyle/>
          <a:p>
            <a:pPr marL="0" indent="0">
              <a:buNone/>
            </a:pPr>
            <a:r>
              <a:rPr lang="fr-FR" dirty="0"/>
              <a:t>L’agence immobilière en ligne semble être un instrument efficace pour les vendeurs et chercheurs d’habitations  à Madagascar. Elle propose aux clients de se communiquer  par le biais d’internet sans déplacement physique. Ainsi , l’objectif de notre mémoire est de  faciliter les recherches   et les ventes d’habitations éloignées géographiquement. </a:t>
            </a:r>
          </a:p>
          <a:p>
            <a:pPr marL="0" indent="0">
              <a:buNone/>
            </a:pPr>
            <a:r>
              <a:rPr lang="fr-FR" dirty="0"/>
              <a:t>La problématique s’annonce ici </a:t>
            </a:r>
            <a:r>
              <a:rPr lang="fr-FR" dirty="0">
                <a:solidFill>
                  <a:srgbClr val="FF0000"/>
                </a:solidFill>
              </a:rPr>
              <a:t>d’une part , le voyage coûteux et qui prend du temps lors d’une réservation d’un client se situant à des centaines de kilomètres  d’un habitation proposé par un agent immobilier. D’autre part, le mieux est de pouvoir rechercher , de réserver ou vendre localement avec communication rapide et  gain de temps . </a:t>
            </a:r>
          </a:p>
          <a:p>
            <a:pPr marL="0" indent="0">
              <a:buNone/>
            </a:pPr>
            <a:endParaRPr lang="fr-FR" dirty="0"/>
          </a:p>
        </p:txBody>
      </p:sp>
    </p:spTree>
    <p:custDataLst>
      <p:tags r:id="rId1"/>
    </p:custData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u="sng" dirty="0" smtClean="0">
                <a:solidFill>
                  <a:srgbClr val="00B050"/>
                </a:solidFill>
              </a:rPr>
              <a:t>Hypothèse</a:t>
            </a:r>
            <a:endParaRPr lang="fr-FR" u="sng" dirty="0">
              <a:solidFill>
                <a:srgbClr val="00B050"/>
              </a:solidFill>
            </a:endParaRPr>
          </a:p>
        </p:txBody>
      </p:sp>
      <p:sp>
        <p:nvSpPr>
          <p:cNvPr id="5" name="Content Placeholder 4"/>
          <p:cNvSpPr>
            <a:spLocks noGrp="1"/>
          </p:cNvSpPr>
          <p:nvPr>
            <p:ph idx="1"/>
          </p:nvPr>
        </p:nvSpPr>
        <p:spPr/>
        <p:txBody>
          <a:bodyPr>
            <a:normAutofit/>
          </a:bodyPr>
          <a:lstStyle/>
          <a:p>
            <a:pPr marL="0" indent="0">
              <a:buNone/>
            </a:pPr>
            <a:r>
              <a:rPr lang="fr-FR" dirty="0"/>
              <a:t>Le réseau internationale appelé Internet est désormais plus ou moins accessible dans un grand nombre de foyer dans notre pays. Il est maintenant à la portée de toutes les genres de plateformes comme l’ordinateur et les Smartphones.  C’est ainsi que nous avons adopté le plan IMMRED </a:t>
            </a:r>
            <a:r>
              <a:rPr lang="fr-FR" dirty="0" smtClean="0"/>
              <a:t>:</a:t>
            </a:r>
          </a:p>
          <a:p>
            <a:pPr marL="2286000" lvl="5" indent="0">
              <a:buNone/>
            </a:pPr>
            <a:r>
              <a:rPr lang="fr-FR" dirty="0"/>
              <a:t>I : Introduction.</a:t>
            </a:r>
          </a:p>
          <a:p>
            <a:pPr marL="2286000" lvl="5" indent="0">
              <a:buNone/>
            </a:pPr>
            <a:r>
              <a:rPr lang="fr-FR" dirty="0"/>
              <a:t>II : Matériels.</a:t>
            </a:r>
          </a:p>
          <a:p>
            <a:pPr marL="2286000" lvl="5" indent="0">
              <a:buNone/>
            </a:pPr>
            <a:r>
              <a:rPr lang="fr-FR" dirty="0"/>
              <a:t>III : Méthodes.</a:t>
            </a:r>
          </a:p>
          <a:p>
            <a:pPr marL="2286000" lvl="5" indent="0">
              <a:buNone/>
            </a:pPr>
            <a:r>
              <a:rPr lang="fr-FR" dirty="0"/>
              <a:t>IV : Résultats.</a:t>
            </a:r>
          </a:p>
          <a:p>
            <a:pPr marL="2286000" lvl="5" indent="0">
              <a:buNone/>
            </a:pPr>
            <a:r>
              <a:rPr lang="fr-FR" dirty="0"/>
              <a:t>V : Discussions.</a:t>
            </a:r>
          </a:p>
          <a:p>
            <a:pPr marL="0" indent="0">
              <a:buNone/>
            </a:pPr>
            <a:endParaRPr lang="fr-FR" dirty="0"/>
          </a:p>
          <a:p>
            <a:pPr>
              <a:lnSpc>
                <a:spcPct val="150000"/>
              </a:lnSpc>
            </a:pPr>
            <a:endParaRPr lang="fr-FR" dirty="0"/>
          </a:p>
        </p:txBody>
      </p:sp>
    </p:spTree>
    <p:custDataLst>
      <p:tags r:id="rId1"/>
    </p:custData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u="sng" dirty="0" smtClean="0">
                <a:solidFill>
                  <a:srgbClr val="00B050"/>
                </a:solidFill>
              </a:rPr>
              <a:t>I-Introduction</a:t>
            </a:r>
            <a:endParaRPr lang="fr-FR" u="sng" dirty="0">
              <a:solidFill>
                <a:srgbClr val="00B050"/>
              </a:solidFill>
            </a:endParaRPr>
          </a:p>
        </p:txBody>
      </p:sp>
      <p:sp>
        <p:nvSpPr>
          <p:cNvPr id="5" name="Content Placeholder 4"/>
          <p:cNvSpPr>
            <a:spLocks noGrp="1"/>
          </p:cNvSpPr>
          <p:nvPr>
            <p:ph idx="1"/>
          </p:nvPr>
        </p:nvSpPr>
        <p:spPr/>
        <p:txBody>
          <a:bodyPr>
            <a:normAutofit/>
          </a:bodyPr>
          <a:lstStyle/>
          <a:p>
            <a:pPr marL="0" indent="0">
              <a:buNone/>
            </a:pPr>
            <a:endParaRPr lang="fr-FR" dirty="0" smtClean="0"/>
          </a:p>
          <a:p>
            <a:pPr marL="0" indent="0">
              <a:buNone/>
            </a:pPr>
            <a:endParaRPr lang="fr-FR" dirty="0"/>
          </a:p>
          <a:p>
            <a:pPr marL="0" indent="0">
              <a:buNone/>
            </a:pPr>
            <a:r>
              <a:rPr lang="fr-FR" dirty="0" smtClean="0"/>
              <a:t>Nous </a:t>
            </a:r>
            <a:r>
              <a:rPr lang="fr-FR" dirty="0"/>
              <a:t>avons vue l’accessibilité de l’internet à Madagascar et la sensibilisation en ligne</a:t>
            </a:r>
          </a:p>
          <a:p>
            <a:pPr marL="0" indent="0">
              <a:buNone/>
            </a:pPr>
            <a:endParaRPr lang="fr-FR" dirty="0"/>
          </a:p>
          <a:p>
            <a:pPr>
              <a:lnSpc>
                <a:spcPct val="150000"/>
              </a:lnSpc>
            </a:pPr>
            <a:endParaRPr lang="fr-FR" dirty="0"/>
          </a:p>
        </p:txBody>
      </p:sp>
    </p:spTree>
    <p:custDataLst>
      <p:tags r:id="rId1"/>
    </p:custDataLst>
    <p:extLst>
      <p:ext uri="{BB962C8B-B14F-4D97-AF65-F5344CB8AC3E}">
        <p14:creationId xmlns:p14="http://schemas.microsoft.com/office/powerpoint/2010/main" val="3878710223"/>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484784"/>
            <a:ext cx="8229600" cy="914400"/>
          </a:xfrm>
        </p:spPr>
        <p:txBody>
          <a:bodyPr/>
          <a:lstStyle/>
          <a:p>
            <a:r>
              <a:rPr lang="fr-FR" u="sng" dirty="0" smtClean="0">
                <a:solidFill>
                  <a:srgbClr val="00B050"/>
                </a:solidFill>
              </a:rPr>
              <a:t>II-Matériel</a:t>
            </a:r>
            <a:endParaRPr lang="fr-FR" u="sng" dirty="0">
              <a:solidFill>
                <a:srgbClr val="00B050"/>
              </a:solidFill>
            </a:endParaRPr>
          </a:p>
        </p:txBody>
      </p:sp>
      <p:sp>
        <p:nvSpPr>
          <p:cNvPr id="5" name="Content Placeholder 4"/>
          <p:cNvSpPr>
            <a:spLocks noGrp="1"/>
          </p:cNvSpPr>
          <p:nvPr>
            <p:ph idx="1"/>
          </p:nvPr>
        </p:nvSpPr>
        <p:spPr/>
        <p:txBody>
          <a:bodyPr>
            <a:normAutofit/>
          </a:bodyPr>
          <a:lstStyle/>
          <a:p>
            <a:pPr marL="0" indent="0">
              <a:buNone/>
            </a:pPr>
            <a:endParaRPr lang="fr-FR" dirty="0" smtClean="0"/>
          </a:p>
          <a:p>
            <a:pPr marL="0" indent="0">
              <a:buNone/>
            </a:pPr>
            <a:endParaRPr lang="fr-FR" dirty="0" smtClean="0"/>
          </a:p>
          <a:p>
            <a:pPr marL="0" indent="0">
              <a:buNone/>
            </a:pPr>
            <a:endParaRPr lang="fr-FR" dirty="0" smtClean="0"/>
          </a:p>
          <a:p>
            <a:pPr marL="0" indent="0">
              <a:buNone/>
            </a:pPr>
            <a:r>
              <a:rPr lang="fr-FR" dirty="0" smtClean="0"/>
              <a:t>Il </a:t>
            </a:r>
            <a:r>
              <a:rPr lang="fr-FR" dirty="0"/>
              <a:t>y a les ressources technique , les ressources humaines (développeurs, agents et clients) et les ressources financières (fond)</a:t>
            </a:r>
          </a:p>
          <a:p>
            <a:pPr marL="0" indent="0">
              <a:buNone/>
            </a:pPr>
            <a:endParaRPr lang="fr-FR" dirty="0"/>
          </a:p>
          <a:p>
            <a:pPr>
              <a:lnSpc>
                <a:spcPct val="150000"/>
              </a:lnSpc>
            </a:pPr>
            <a:endParaRPr lang="fr-FR" dirty="0"/>
          </a:p>
        </p:txBody>
      </p:sp>
    </p:spTree>
    <p:custDataLst>
      <p:tags r:id="rId1"/>
    </p:custDataLst>
    <p:extLst>
      <p:ext uri="{BB962C8B-B14F-4D97-AF65-F5344CB8AC3E}">
        <p14:creationId xmlns:p14="http://schemas.microsoft.com/office/powerpoint/2010/main" val="3028578269"/>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484784"/>
            <a:ext cx="8229600" cy="914400"/>
          </a:xfrm>
        </p:spPr>
        <p:txBody>
          <a:bodyPr/>
          <a:lstStyle/>
          <a:p>
            <a:r>
              <a:rPr lang="fr-FR" u="sng" dirty="0" smtClean="0">
                <a:solidFill>
                  <a:srgbClr val="00B050"/>
                </a:solidFill>
              </a:rPr>
              <a:t>III-Méthode:</a:t>
            </a:r>
            <a:endParaRPr lang="fr-FR" u="sng" dirty="0">
              <a:solidFill>
                <a:srgbClr val="00B050"/>
              </a:solidFill>
            </a:endParaRPr>
          </a:p>
        </p:txBody>
      </p:sp>
      <p:sp>
        <p:nvSpPr>
          <p:cNvPr id="5" name="Content Placeholder 4"/>
          <p:cNvSpPr>
            <a:spLocks noGrp="1"/>
          </p:cNvSpPr>
          <p:nvPr>
            <p:ph idx="1"/>
          </p:nvPr>
        </p:nvSpPr>
        <p:spPr/>
        <p:txBody>
          <a:bodyPr>
            <a:normAutofit/>
          </a:bodyPr>
          <a:lstStyle/>
          <a:p>
            <a:pPr marL="0" indent="0">
              <a:buNone/>
            </a:pPr>
            <a:endParaRPr lang="fr-FR" dirty="0" smtClean="0"/>
          </a:p>
          <a:p>
            <a:pPr marL="0" indent="0">
              <a:buNone/>
            </a:pPr>
            <a:endParaRPr lang="fr-FR" dirty="0" smtClean="0"/>
          </a:p>
          <a:p>
            <a:pPr marL="0" indent="0">
              <a:buNone/>
            </a:pPr>
            <a:endParaRPr lang="fr-FR" dirty="0" smtClean="0"/>
          </a:p>
          <a:p>
            <a:pPr marL="0" indent="0">
              <a:buNone/>
            </a:pPr>
            <a:r>
              <a:rPr lang="fr-FR" dirty="0" smtClean="0"/>
              <a:t>Conception </a:t>
            </a:r>
            <a:r>
              <a:rPr lang="fr-FR" dirty="0"/>
              <a:t>merise, analyse, développement, test, mise en production,  maintenance et gestion</a:t>
            </a:r>
            <a:r>
              <a:rPr lang="fr-FR" dirty="0" smtClean="0"/>
              <a:t>.</a:t>
            </a:r>
            <a:endParaRPr lang="fr-FR" dirty="0"/>
          </a:p>
          <a:p>
            <a:pPr>
              <a:lnSpc>
                <a:spcPct val="150000"/>
              </a:lnSpc>
            </a:pPr>
            <a:endParaRPr lang="fr-FR" dirty="0"/>
          </a:p>
        </p:txBody>
      </p:sp>
    </p:spTree>
    <p:custDataLst>
      <p:tags r:id="rId1"/>
    </p:custDataLst>
    <p:extLst>
      <p:ext uri="{BB962C8B-B14F-4D97-AF65-F5344CB8AC3E}">
        <p14:creationId xmlns:p14="http://schemas.microsoft.com/office/powerpoint/2010/main" val="4163318023"/>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484784"/>
            <a:ext cx="8229600" cy="914400"/>
          </a:xfrm>
        </p:spPr>
        <p:txBody>
          <a:bodyPr/>
          <a:lstStyle/>
          <a:p>
            <a:r>
              <a:rPr lang="fr-FR" u="sng" dirty="0" smtClean="0">
                <a:solidFill>
                  <a:srgbClr val="00B050"/>
                </a:solidFill>
              </a:rPr>
              <a:t>IV-Résultat:</a:t>
            </a:r>
            <a:endParaRPr lang="fr-FR" u="sng" dirty="0">
              <a:solidFill>
                <a:srgbClr val="00B050"/>
              </a:solidFill>
            </a:endParaRPr>
          </a:p>
        </p:txBody>
      </p:sp>
      <p:sp>
        <p:nvSpPr>
          <p:cNvPr id="5" name="Content Placeholder 4"/>
          <p:cNvSpPr>
            <a:spLocks noGrp="1"/>
          </p:cNvSpPr>
          <p:nvPr>
            <p:ph idx="1"/>
          </p:nvPr>
        </p:nvSpPr>
        <p:spPr>
          <a:xfrm>
            <a:off x="395536" y="1916832"/>
            <a:ext cx="8229600" cy="4297363"/>
          </a:xfrm>
        </p:spPr>
        <p:txBody>
          <a:bodyPr>
            <a:normAutofit/>
          </a:bodyPr>
          <a:lstStyle/>
          <a:p>
            <a:pPr marL="0" indent="0">
              <a:buNone/>
            </a:pPr>
            <a:endParaRPr lang="fr-FR" dirty="0" smtClean="0"/>
          </a:p>
          <a:p>
            <a:pPr marL="0" indent="0">
              <a:buNone/>
            </a:pPr>
            <a:r>
              <a:rPr lang="fr-FR" dirty="0" smtClean="0"/>
              <a:t>Au </a:t>
            </a:r>
            <a:r>
              <a:rPr lang="fr-FR" dirty="0"/>
              <a:t>cours du déploiement et  les essaies </a:t>
            </a:r>
            <a:r>
              <a:rPr lang="fr-FR" dirty="0" smtClean="0"/>
              <a:t>, le </a:t>
            </a:r>
            <a:r>
              <a:rPr lang="fr-FR" dirty="0"/>
              <a:t>fruit de notre travail se montre positif</a:t>
            </a:r>
            <a:r>
              <a:rPr lang="fr-FR" dirty="0" smtClean="0"/>
              <a:t>.</a:t>
            </a:r>
          </a:p>
          <a:p>
            <a:pPr marL="0" indent="0">
              <a:buNone/>
            </a:pPr>
            <a:endParaRPr lang="fr-FR" dirty="0"/>
          </a:p>
          <a:p>
            <a:pPr>
              <a:lnSpc>
                <a:spcPct val="150000"/>
              </a:lnSpc>
            </a:pPr>
            <a:endParaRPr lang="fr-FR" dirty="0"/>
          </a:p>
        </p:txBody>
      </p:sp>
    </p:spTree>
    <p:custDataLst>
      <p:tags r:id="rId1"/>
    </p:custDataLst>
    <p:extLst>
      <p:ext uri="{BB962C8B-B14F-4D97-AF65-F5344CB8AC3E}">
        <p14:creationId xmlns:p14="http://schemas.microsoft.com/office/powerpoint/2010/main" val="4255045157"/>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484784"/>
            <a:ext cx="8229600" cy="914400"/>
          </a:xfrm>
        </p:spPr>
        <p:txBody>
          <a:bodyPr/>
          <a:lstStyle/>
          <a:p>
            <a:r>
              <a:rPr lang="fr-FR" u="sng" dirty="0" smtClean="0">
                <a:solidFill>
                  <a:srgbClr val="00B050"/>
                </a:solidFill>
              </a:rPr>
              <a:t>V-Discussion</a:t>
            </a:r>
            <a:endParaRPr lang="fr-FR" u="sng" dirty="0">
              <a:solidFill>
                <a:srgbClr val="00B050"/>
              </a:solidFill>
            </a:endParaRPr>
          </a:p>
        </p:txBody>
      </p:sp>
      <p:sp>
        <p:nvSpPr>
          <p:cNvPr id="5" name="Content Placeholder 4"/>
          <p:cNvSpPr>
            <a:spLocks noGrp="1"/>
          </p:cNvSpPr>
          <p:nvPr>
            <p:ph idx="1"/>
          </p:nvPr>
        </p:nvSpPr>
        <p:spPr>
          <a:xfrm>
            <a:off x="395536" y="1916832"/>
            <a:ext cx="8229600" cy="4297363"/>
          </a:xfrm>
        </p:spPr>
        <p:txBody>
          <a:bodyPr>
            <a:normAutofit/>
          </a:bodyPr>
          <a:lstStyle/>
          <a:p>
            <a:pPr marL="0" indent="0">
              <a:buNone/>
            </a:pPr>
            <a:endParaRPr lang="fr-FR" dirty="0" smtClean="0"/>
          </a:p>
          <a:p>
            <a:pPr marL="0" indent="0">
              <a:buNone/>
            </a:pPr>
            <a:endParaRPr lang="fr-FR" dirty="0"/>
          </a:p>
          <a:p>
            <a:pPr>
              <a:lnSpc>
                <a:spcPct val="150000"/>
              </a:lnSpc>
            </a:pPr>
            <a:endParaRPr lang="fr-FR" dirty="0"/>
          </a:p>
        </p:txBody>
      </p:sp>
      <p:sp>
        <p:nvSpPr>
          <p:cNvPr id="4" name="Rectangle 3"/>
          <p:cNvSpPr/>
          <p:nvPr/>
        </p:nvSpPr>
        <p:spPr>
          <a:xfrm>
            <a:off x="587516" y="2924944"/>
            <a:ext cx="7920880" cy="2308324"/>
          </a:xfrm>
          <a:prstGeom prst="rect">
            <a:avLst/>
          </a:prstGeom>
        </p:spPr>
        <p:txBody>
          <a:bodyPr wrap="square">
            <a:spAutoFit/>
          </a:bodyPr>
          <a:lstStyle/>
          <a:p>
            <a:r>
              <a:rPr lang="fr-FR" dirty="0"/>
              <a:t>Il est primordiale   de convaincre les clients sur la fiabilité de notre site par des </a:t>
            </a:r>
            <a:r>
              <a:rPr lang="fr-FR" dirty="0" smtClean="0"/>
              <a:t>sensibilisations </a:t>
            </a:r>
            <a:r>
              <a:rPr lang="fr-FR" dirty="0"/>
              <a:t>et </a:t>
            </a:r>
            <a:r>
              <a:rPr lang="fr-FR" dirty="0" smtClean="0"/>
              <a:t>témoignages </a:t>
            </a:r>
            <a:r>
              <a:rPr lang="fr-FR" dirty="0"/>
              <a:t>pour ceux qui hésitent à propos de la performance et l’efficacité du projet.</a:t>
            </a:r>
          </a:p>
          <a:p>
            <a:r>
              <a:rPr lang="fr-FR" dirty="0"/>
              <a:t>Pourtant, le frais de déploiement du programme sur internet nous a causé des difficultés en vue de réserver un nom propre pour notre domaine. De plus, contacter et réunir les agents immobiliers pour exposer notre idée afin d’ouvrir un compte dans notre site étaient difficile si bien qu’ils sont éparpillés dans tout Madagascar.</a:t>
            </a:r>
          </a:p>
        </p:txBody>
      </p:sp>
    </p:spTree>
    <p:custDataLst>
      <p:tags r:id="rId1"/>
    </p:custDataLst>
    <p:extLst>
      <p:ext uri="{BB962C8B-B14F-4D97-AF65-F5344CB8AC3E}">
        <p14:creationId xmlns:p14="http://schemas.microsoft.com/office/powerpoint/2010/main" val="2432400570"/>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u="sng" dirty="0" smtClean="0">
                <a:solidFill>
                  <a:srgbClr val="00B050"/>
                </a:solidFill>
              </a:rPr>
              <a:t>Conclusion</a:t>
            </a:r>
            <a:endParaRPr lang="fr-FR" u="sng" dirty="0">
              <a:solidFill>
                <a:srgbClr val="00B050"/>
              </a:solidFill>
            </a:endParaRPr>
          </a:p>
        </p:txBody>
      </p:sp>
      <p:sp>
        <p:nvSpPr>
          <p:cNvPr id="3" name="Text Placeholder 2"/>
          <p:cNvSpPr>
            <a:spLocks noGrp="1"/>
          </p:cNvSpPr>
          <p:nvPr>
            <p:ph type="body" idx="1"/>
          </p:nvPr>
        </p:nvSpPr>
        <p:spPr>
          <a:xfrm>
            <a:off x="611560" y="4005064"/>
            <a:ext cx="8201744" cy="1500187"/>
          </a:xfrm>
        </p:spPr>
        <p:txBody>
          <a:bodyPr>
            <a:normAutofit/>
          </a:bodyPr>
          <a:lstStyle/>
          <a:p>
            <a:r>
              <a:rPr lang="fr-FR" dirty="0"/>
              <a:t>En guise de conclusion, la réalisation de l’agence immobilière 100% en ligne nous a permis de nous enrichir intellectuellement et nous a aidé à nous ouvrir dans </a:t>
            </a:r>
            <a:r>
              <a:rPr lang="fr-FR" dirty="0" smtClean="0"/>
              <a:t>le </a:t>
            </a:r>
            <a:r>
              <a:rPr lang="fr-FR" dirty="0"/>
              <a:t>monde </a:t>
            </a:r>
            <a:r>
              <a:rPr lang="fr-FR" dirty="0" smtClean="0"/>
              <a:t>professionnel</a:t>
            </a:r>
            <a:endParaRPr lang="fr-FR" dirty="0"/>
          </a:p>
        </p:txBody>
      </p:sp>
    </p:spTree>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2.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3.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4.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5.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6.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7.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8.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9.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heme/theme1.xml><?xml version="1.0" encoding="utf-8"?>
<a:theme xmlns:a="http://schemas.openxmlformats.org/drawingml/2006/main" name="Rapport d'état du proje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ProjectStatusReport</Template>
  <TotalTime>0</TotalTime>
  <Words>502</Words>
  <Application>Microsoft Office PowerPoint</Application>
  <PresentationFormat>Affichage à l'écran (4:3)</PresentationFormat>
  <Paragraphs>54</Paragraphs>
  <Slides>9</Slides>
  <Notes>9</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Rapport d'état du projet</vt:lpstr>
      <vt:lpstr>Présentation PowerPoint</vt:lpstr>
      <vt:lpstr>Introduction  générale</vt:lpstr>
      <vt:lpstr>Hypothèse</vt:lpstr>
      <vt:lpstr>I-Introduction</vt:lpstr>
      <vt:lpstr>II-Matériel</vt:lpstr>
      <vt:lpstr>III-Méthode:</vt:lpstr>
      <vt:lpstr>IV-Résultat:</vt:lpstr>
      <vt:lpstr>V-Discussion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2021-02-03T19:05:35Z</dcterms:created>
  <dcterms:modified xsi:type="dcterms:W3CDTF">2021-02-23T11:23:37Z</dcterms:modified>
</cp:coreProperties>
</file>