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D9FF69-10E2-4771-82EC-BC7A331F4D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FHD-</a:t>
            </a:r>
            <a:r>
              <a:rPr lang="de-DE" dirty="0" err="1"/>
              <a:t>Wolley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141ED6-D23B-49B7-8B09-D1097FC405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Selim </a:t>
            </a:r>
            <a:r>
              <a:rPr lang="de-DE" dirty="0" err="1"/>
              <a:t>Derkorn</a:t>
            </a:r>
            <a:r>
              <a:rPr lang="de-DE" dirty="0"/>
              <a:t>, Philipp Lottis</a:t>
            </a:r>
          </a:p>
        </p:txBody>
      </p:sp>
    </p:spTree>
    <p:extLst>
      <p:ext uri="{BB962C8B-B14F-4D97-AF65-F5344CB8AC3E}">
        <p14:creationId xmlns:p14="http://schemas.microsoft.com/office/powerpoint/2010/main" val="2103117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806F3C-4236-431D-A55D-CFF48414D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94950"/>
            <a:ext cx="9905999" cy="5296251"/>
          </a:xfrm>
        </p:spPr>
        <p:txBody>
          <a:bodyPr>
            <a:normAutofit/>
          </a:bodyPr>
          <a:lstStyle/>
          <a:p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multiplayer</a:t>
            </a:r>
            <a:r>
              <a:rPr lang="de-DE" dirty="0"/>
              <a:t> Web game (2 </a:t>
            </a:r>
            <a:r>
              <a:rPr lang="de-DE" dirty="0" err="1"/>
              <a:t>player</a:t>
            </a:r>
            <a:r>
              <a:rPr lang="de-DE" dirty="0"/>
              <a:t>)</a:t>
            </a:r>
          </a:p>
          <a:p>
            <a:r>
              <a:rPr lang="de-DE" dirty="0" err="1"/>
              <a:t>Similiar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volleyball</a:t>
            </a:r>
            <a:endParaRPr lang="de-DE" dirty="0"/>
          </a:p>
          <a:p>
            <a:r>
              <a:rPr lang="de-DE" dirty="0" err="1"/>
              <a:t>Advanced</a:t>
            </a:r>
            <a:r>
              <a:rPr lang="de-DE" dirty="0"/>
              <a:t> ball </a:t>
            </a:r>
            <a:r>
              <a:rPr lang="de-DE" dirty="0" err="1"/>
              <a:t>physics</a:t>
            </a:r>
            <a:endParaRPr lang="de-DE" dirty="0"/>
          </a:p>
          <a:p>
            <a:r>
              <a:rPr lang="de-DE" dirty="0"/>
              <a:t>Players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move</a:t>
            </a:r>
            <a:r>
              <a:rPr lang="de-DE" dirty="0"/>
              <a:t> and jump</a:t>
            </a:r>
          </a:p>
          <a:p>
            <a:r>
              <a:rPr lang="de-DE" dirty="0"/>
              <a:t>Goal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reach</a:t>
            </a:r>
            <a:r>
              <a:rPr lang="de-DE" dirty="0"/>
              <a:t> 12 </a:t>
            </a:r>
            <a:r>
              <a:rPr lang="de-DE" dirty="0" err="1"/>
              <a:t>points</a:t>
            </a:r>
            <a:endParaRPr lang="de-DE" dirty="0"/>
          </a:p>
          <a:p>
            <a:r>
              <a:rPr lang="de-DE" dirty="0"/>
              <a:t>Modern design and </a:t>
            </a:r>
            <a:r>
              <a:rPr lang="de-DE" dirty="0" err="1"/>
              <a:t>animation</a:t>
            </a:r>
            <a:endParaRPr lang="de-DE" dirty="0"/>
          </a:p>
          <a:p>
            <a:r>
              <a:rPr lang="de-DE" dirty="0"/>
              <a:t>Runs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browser</a:t>
            </a:r>
            <a:endParaRPr lang="de-DE" dirty="0"/>
          </a:p>
          <a:p>
            <a:r>
              <a:rPr lang="de-DE" dirty="0" err="1"/>
              <a:t>Fits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bowser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72315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48</Words>
  <Application>Microsoft Office PowerPoint</Application>
  <PresentationFormat>Breitbild</PresentationFormat>
  <Paragraphs>12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5" baseType="lpstr">
      <vt:lpstr>Arial</vt:lpstr>
      <vt:lpstr>Tw Cen MT</vt:lpstr>
      <vt:lpstr>Schaltkreis</vt:lpstr>
      <vt:lpstr>FHD-Wolley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FHD-Wolley</dc:title>
  <dc:creator>Philipp Lottis / BFWI417A</dc:creator>
  <cp:lastModifiedBy>Philipp Lottis / BFWI417A</cp:lastModifiedBy>
  <cp:revision>4</cp:revision>
  <dcterms:created xsi:type="dcterms:W3CDTF">2019-09-08T12:30:23Z</dcterms:created>
  <dcterms:modified xsi:type="dcterms:W3CDTF">2019-09-08T12:53:23Z</dcterms:modified>
</cp:coreProperties>
</file>