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278" r:id="rId3"/>
    <p:sldId id="256" r:id="rId4"/>
    <p:sldId id="257" r:id="rId5"/>
    <p:sldId id="262" r:id="rId6"/>
    <p:sldId id="261" r:id="rId7"/>
    <p:sldId id="266" r:id="rId8"/>
    <p:sldId id="263" r:id="rId9"/>
    <p:sldId id="264" r:id="rId10"/>
    <p:sldId id="267" r:id="rId11"/>
    <p:sldId id="277" r:id="rId12"/>
    <p:sldId id="275" r:id="rId13"/>
    <p:sldId id="276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77B9E256-FF52-4FCE-8C82-A5B199D843CE}">
          <p14:sldIdLst>
            <p14:sldId id="278"/>
            <p14:sldId id="256"/>
            <p14:sldId id="257"/>
            <p14:sldId id="262"/>
            <p14:sldId id="261"/>
            <p14:sldId id="266"/>
            <p14:sldId id="263"/>
            <p14:sldId id="264"/>
            <p14:sldId id="267"/>
            <p14:sldId id="277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1201337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Set audio to 18%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/>
            <a:r>
              <a:rPr/>
              <a:t>This slide sums up the Multiplayer slides and we may even be able to add stuff from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/>
            <a:r>
              <a:rPr/>
              <a:t>I feel like this slide and the last 4th slide could be combined.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r>
              <a:rPr/>
              <a:t>I feel like this slide and the last 2nd slide could be combined.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/>
            <a:r>
              <a:rPr/>
              <a:t>This slide sums up the Multiplayer slides and we may even be able to add stuff from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rot="10800000" flipH="1">
            <a:off x="228600" y="5333978"/>
            <a:ext cx="2208225" cy="1527698"/>
          </a:xfrm>
          <a:custGeom>
            <a:avLst/>
            <a:gdLst/>
            <a:ahLst/>
            <a:cxnLst/>
            <a:rect l="0" t="0" r="0" b="0"/>
            <a:pathLst>
              <a:path w="10000" h="18832" extrusionOk="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497136" y="5334000"/>
            <a:ext cx="24320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995862" y="5334000"/>
            <a:ext cx="1965299" cy="2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010400" y="5334000"/>
            <a:ext cx="2133599" cy="2079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020958" y="5875078"/>
            <a:ext cx="7813199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1pPr>
            <a:lvl2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2pPr>
            <a:lvl3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3pPr>
            <a:lvl4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4pPr>
            <a:lvl5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5pPr>
            <a:lvl6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6pPr>
            <a:lvl7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1">
                <a:solidFill>
                  <a:schemeClr val="lt2"/>
                </a:solidFill>
              </a:defRPr>
            </a:lvl7pPr>
            <a:lvl8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1">
                <a:solidFill>
                  <a:schemeClr val="lt2"/>
                </a:solidFill>
              </a:defRPr>
            </a:lvl8pPr>
            <a:lvl9pPr marL="28575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44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413000" y="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11726" y="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943725" y="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2346300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6650036"/>
            <a:ext cx="24320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498725" y="6650036"/>
            <a:ext cx="1965299" cy="20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13262" y="6650036"/>
            <a:ext cx="46307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8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81000" y="4056001"/>
            <a:ext cx="2835275" cy="803275"/>
          </a:xfrm>
          <a:custGeom>
            <a:avLst/>
            <a:gdLst/>
            <a:ahLst/>
            <a:cxnLst/>
            <a:rect l="0" t="0" r="0" b="0"/>
            <a:pathLst>
              <a:path w="3572" h="1012" extrusionOk="0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6781800" y="4659251"/>
            <a:ext cx="1903412" cy="736601"/>
          </a:xfrm>
          <a:custGeom>
            <a:avLst/>
            <a:gdLst/>
            <a:ahLst/>
            <a:cxnLst/>
            <a:rect l="0" t="0" r="0" b="0"/>
            <a:pathLst>
              <a:path w="2398" h="927" extrusionOk="0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81000" y="0"/>
            <a:ext cx="1136699" cy="3962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268663" y="4659251"/>
            <a:ext cx="1700099" cy="2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021262" y="4659251"/>
            <a:ext cx="1684199" cy="2000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546975" y="5449826"/>
            <a:ext cx="1139824" cy="1409700"/>
          </a:xfrm>
          <a:custGeom>
            <a:avLst/>
            <a:gdLst/>
            <a:ahLst/>
            <a:cxnLst/>
            <a:rect l="0" t="0" r="0" b="0"/>
            <a:pathLst>
              <a:path w="1437" h="1776" extrusionOk="0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ctrTitle"/>
          </p:nvPr>
        </p:nvSpPr>
        <p:spPr>
          <a:xfrm>
            <a:off x="2220060" y="2916233"/>
            <a:ext cx="47100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subTitle" idx="1"/>
          </p:nvPr>
        </p:nvSpPr>
        <p:spPr>
          <a:xfrm>
            <a:off x="2220060" y="4974907"/>
            <a:ext cx="4710000" cy="88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52400" algn="ctr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1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854948" y="1579562"/>
            <a:ext cx="7831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marL="800100" indent="-342900" rtl="0">
              <a:defRPr>
                <a:solidFill>
                  <a:schemeClr val="lt2"/>
                </a:solidFill>
              </a:defRPr>
            </a:lvl2pPr>
            <a:lvl3pPr marL="1257300" indent="-342900" rtl="0">
              <a:defRPr>
                <a:solidFill>
                  <a:schemeClr val="lt2"/>
                </a:solidFill>
              </a:defRPr>
            </a:lvl3pPr>
            <a:lvl4pPr marL="1657350" indent="-285750" rtl="0">
              <a:defRPr>
                <a:solidFill>
                  <a:schemeClr val="lt2"/>
                </a:solidFill>
              </a:defRPr>
            </a:lvl4pPr>
            <a:lvl5pPr marL="2114550" indent="-285750" rtl="0">
              <a:defRPr sz="1800">
                <a:solidFill>
                  <a:schemeClr val="lt2"/>
                </a:solidFill>
              </a:defRPr>
            </a:lvl5pPr>
            <a:lvl6pPr marL="2571750" indent="-285750" rtl="0">
              <a:defRPr sz="1800">
                <a:solidFill>
                  <a:schemeClr val="lt2"/>
                </a:solidFill>
              </a:defRPr>
            </a:lvl6pPr>
            <a:lvl7pPr marL="3028950" indent="-285750" rtl="0">
              <a:defRPr sz="1800">
                <a:solidFill>
                  <a:schemeClr val="lt2"/>
                </a:solidFill>
              </a:defRPr>
            </a:lvl7pPr>
            <a:lvl8pPr marL="3486150" indent="-285750" rtl="0">
              <a:defRPr sz="1800">
                <a:solidFill>
                  <a:schemeClr val="lt2"/>
                </a:solidFill>
              </a:defRPr>
            </a:lvl8pPr>
            <a:lvl9pPr marL="3943350" indent="-285750"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5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52401" y="1371600"/>
            <a:ext cx="2208212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1" y="4641850"/>
            <a:ext cx="4985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413000" y="1371600"/>
            <a:ext cx="24320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4911726" y="1371600"/>
            <a:ext cx="19652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943725" y="1371600"/>
            <a:ext cx="2200199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854948" y="1579562"/>
            <a:ext cx="3859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idx="2"/>
          </p:nvPr>
        </p:nvSpPr>
        <p:spPr>
          <a:xfrm>
            <a:off x="4827083" y="1579562"/>
            <a:ext cx="3859799" cy="498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854948" y="216537"/>
            <a:ext cx="7831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5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1062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3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900"/>
            <a:r>
              <a:rPr lang="en-US" sz="2400" dirty="0" smtClean="0"/>
              <a:t>Expand gameplay of the Single-player campaign</a:t>
            </a:r>
          </a:p>
          <a:p>
            <a:pPr indent="-342900"/>
            <a:r>
              <a:rPr lang="en-US" sz="2400" dirty="0" smtClean="0"/>
              <a:t>Implement Multi-player gameplay</a:t>
            </a:r>
          </a:p>
          <a:p>
            <a:pPr lvl="1"/>
            <a:r>
              <a:rPr lang="en-US" sz="1800" dirty="0" smtClean="0"/>
              <a:t>Pass and play</a:t>
            </a:r>
          </a:p>
          <a:p>
            <a:pPr lvl="1"/>
            <a:r>
              <a:rPr lang="en-US" sz="1800" dirty="0" smtClean="0"/>
              <a:t>Networked play</a:t>
            </a:r>
          </a:p>
          <a:p>
            <a:pPr lvl="2"/>
            <a:r>
              <a:rPr lang="en-US" sz="1800" dirty="0" smtClean="0"/>
              <a:t>Bluetooth</a:t>
            </a:r>
            <a:endParaRPr lang="en-US" sz="1800" dirty="0"/>
          </a:p>
          <a:p>
            <a:pPr lvl="2"/>
            <a:r>
              <a:rPr lang="en-US" sz="1800" dirty="0" smtClean="0"/>
              <a:t>Internet</a:t>
            </a:r>
          </a:p>
          <a:p>
            <a:pPr indent="-342900"/>
            <a:r>
              <a:rPr lang="en-US" sz="2400" dirty="0" smtClean="0"/>
              <a:t>Integration with Facebook</a:t>
            </a:r>
          </a:p>
          <a:p>
            <a:pPr lvl="1"/>
            <a:r>
              <a:rPr lang="en-US" sz="1800" dirty="0" smtClean="0"/>
              <a:t>To find Facebook friends to play with</a:t>
            </a:r>
          </a:p>
          <a:p>
            <a:pPr lvl="1"/>
            <a:r>
              <a:rPr lang="en-US" sz="1800" dirty="0" smtClean="0"/>
              <a:t>To track the scores of your Facebook friends</a:t>
            </a:r>
          </a:p>
          <a:p>
            <a:pPr indent="-342900"/>
            <a:r>
              <a:rPr lang="en-US" sz="2400" dirty="0" err="1" smtClean="0"/>
              <a:t>OpenFeint</a:t>
            </a:r>
            <a:r>
              <a:rPr lang="en-US" sz="2400" dirty="0" smtClean="0"/>
              <a:t> or our own server for achievements</a:t>
            </a:r>
            <a:endParaRPr lang="en-US" sz="2400" dirty="0"/>
          </a:p>
          <a:p>
            <a:pPr indent="-342900"/>
            <a:r>
              <a:rPr lang="en-US" sz="2400" dirty="0"/>
              <a:t>Black </a:t>
            </a:r>
            <a:r>
              <a:rPr lang="en-US" sz="2400" dirty="0" smtClean="0"/>
              <a:t>and White Box Testing</a:t>
            </a: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Future goals</a:t>
            </a:r>
            <a:endParaRPr lang="en-US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772400" y="6377893"/>
            <a:ext cx="13716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lvl="0" indent="0" algn="ctr">
              <a:buNone/>
            </a:pPr>
            <a:r>
              <a:rPr lang="en-US" sz="1800" dirty="0" smtClean="0"/>
              <a:t>Matt Martin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444700" y="2363175"/>
            <a:ext cx="4254600" cy="1107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-US" sz="6000" dirty="0" smtClean="0"/>
              <a:t>Questions?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495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444700" y="2363175"/>
            <a:ext cx="4254600" cy="1107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/>
            <a:r>
              <a:rPr lang="en-US" sz="6000" dirty="0" smtClean="0"/>
              <a:t>Demo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1729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ctrTitle"/>
          </p:nvPr>
        </p:nvSpPr>
        <p:spPr>
          <a:xfrm>
            <a:off x="2057400" y="3657600"/>
            <a:ext cx="5105400" cy="909232"/>
          </a:xfrm>
        </p:spPr>
        <p:txBody>
          <a:bodyPr/>
          <a:lstStyle/>
          <a:p>
            <a:pPr indent="0"/>
            <a:r>
              <a:rPr lang="en-US" sz="6000" dirty="0" smtClean="0"/>
              <a:t>KatAstrophy!</a:t>
            </a:r>
            <a:endParaRPr lang="en-US" sz="6000" dirty="0"/>
          </a:p>
        </p:txBody>
      </p:sp>
      <p:sp>
        <p:nvSpPr>
          <p:cNvPr id="75" name="Shape 75"/>
          <p:cNvSpPr>
            <a:spLocks noGrp="1"/>
          </p:cNvSpPr>
          <p:nvPr>
            <p:ph type="subTitle" idx="1"/>
          </p:nvPr>
        </p:nvSpPr>
        <p:spPr>
          <a:xfrm>
            <a:off x="3124200" y="533400"/>
            <a:ext cx="2935287" cy="2262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ctr" rtl="0">
              <a:buNone/>
            </a:pPr>
            <a:r>
              <a:rPr dirty="0"/>
              <a:t>Presenters:</a:t>
            </a:r>
          </a:p>
          <a:p>
            <a:pPr marL="0" lvl="0" indent="0" algn="ctr" rtl="0">
              <a:buNone/>
            </a:pPr>
            <a:r>
              <a:rPr dirty="0" err="1"/>
              <a:t>Neeti</a:t>
            </a:r>
            <a:r>
              <a:rPr dirty="0"/>
              <a:t> </a:t>
            </a:r>
            <a:r>
              <a:rPr dirty="0" err="1" smtClean="0"/>
              <a:t>Pat</a:t>
            </a:r>
            <a:r>
              <a:rPr lang="en-US" dirty="0" err="1" smtClean="0"/>
              <a:t>hak</a:t>
            </a:r>
            <a:endParaRPr dirty="0"/>
          </a:p>
          <a:p>
            <a:pPr marL="0" lvl="0" indent="0" algn="ctr" rtl="0">
              <a:buNone/>
            </a:pPr>
            <a:r>
              <a:rPr dirty="0"/>
              <a:t>Chris </a:t>
            </a:r>
            <a:r>
              <a:rPr dirty="0" err="1"/>
              <a:t>Collazo</a:t>
            </a:r>
            <a:endParaRPr dirty="0"/>
          </a:p>
          <a:p>
            <a:pPr marL="0" lvl="0" indent="0" algn="ctr">
              <a:buNone/>
            </a:pPr>
            <a:r>
              <a:rPr dirty="0"/>
              <a:t>Matt Martin</a:t>
            </a:r>
          </a:p>
        </p:txBody>
      </p:sp>
      <p:pic>
        <p:nvPicPr>
          <p:cNvPr id="1026" name="Picture 2" descr="C:\Users\XeroEquality\Replusion-Software\Mine\Repulsion-Software\images\logo_RepulsionSoftwa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18676"/>
            <a:ext cx="1828800" cy="186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14:vortex dir="u"/>
        <p:sndAc>
          <p:stSnd>
            <p:snd r:embed="rId3" name="beam1b.wav"/>
          </p:stSnd>
        </p:sndAc>
      </p:transition>
    </mc:Choice>
    <mc:Fallback xmlns="">
      <p:transition spd="slow">
        <p:fade/>
        <p:sndAc>
          <p:stSnd>
            <p:snd r:embed="rId5" name="beam1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Evil Cats have taken over the earth and the Aliens are here to protect humanity!</a:t>
            </a:r>
          </a:p>
          <a:p>
            <a:r>
              <a:rPr lang="en-US" sz="2400" dirty="0" smtClean="0"/>
              <a:t>Single-player:</a:t>
            </a:r>
          </a:p>
          <a:p>
            <a:pPr lvl="1"/>
            <a:r>
              <a:rPr lang="en-US" sz="1800" dirty="0" smtClean="0"/>
              <a:t>Players </a:t>
            </a:r>
            <a:r>
              <a:rPr lang="en-US" sz="1800" dirty="0"/>
              <a:t>fight against computer controlled </a:t>
            </a:r>
            <a:r>
              <a:rPr lang="en-US" sz="1800" dirty="0" smtClean="0"/>
              <a:t>antagonist</a:t>
            </a:r>
          </a:p>
          <a:p>
            <a:pPr lvl="1"/>
            <a:r>
              <a:rPr lang="en-US" sz="1800" dirty="0" smtClean="0"/>
              <a:t>7 chapters, 5 levels per chapter</a:t>
            </a:r>
            <a:endParaRPr lang="en-US" sz="1800" dirty="0"/>
          </a:p>
          <a:p>
            <a:pPr lvl="1"/>
            <a:r>
              <a:rPr lang="en-US" sz="1800" dirty="0" smtClean="0"/>
              <a:t>Each level will take place in a different city around the world</a:t>
            </a:r>
          </a:p>
          <a:p>
            <a:pPr lvl="2"/>
            <a:r>
              <a:rPr lang="en-US" sz="1800" dirty="0" smtClean="0"/>
              <a:t>Alien </a:t>
            </a:r>
            <a:r>
              <a:rPr lang="en-US" sz="1800" dirty="0"/>
              <a:t>Campaign: Destroy the Cat Overlords and liberate the human </a:t>
            </a:r>
            <a:r>
              <a:rPr lang="en-US" sz="1800" dirty="0" smtClean="0"/>
              <a:t>race</a:t>
            </a:r>
          </a:p>
          <a:p>
            <a:pPr lvl="2"/>
            <a:r>
              <a:rPr lang="en-US" sz="1800" dirty="0" smtClean="0"/>
              <a:t>Cat </a:t>
            </a:r>
            <a:r>
              <a:rPr lang="en-US" sz="1800" dirty="0"/>
              <a:t>Campaign: Conquer the globe and enslave the entire human </a:t>
            </a:r>
            <a:r>
              <a:rPr lang="en-US" sz="1800" dirty="0" smtClean="0"/>
              <a:t>race</a:t>
            </a:r>
            <a:endParaRPr lang="en-US" sz="1800" dirty="0"/>
          </a:p>
          <a:p>
            <a:r>
              <a:rPr lang="en-US" sz="2400" dirty="0" smtClean="0"/>
              <a:t>Multi-player</a:t>
            </a:r>
            <a:endParaRPr lang="en-US" sz="2400" dirty="0"/>
          </a:p>
          <a:p>
            <a:pPr lvl="1"/>
            <a:r>
              <a:rPr lang="en-US" sz="1800" dirty="0" smtClean="0"/>
              <a:t>Play locally with pass and play or online against others</a:t>
            </a:r>
            <a:endParaRPr lang="en-US" sz="1800" dirty="0"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KatAstrophy!</a:t>
            </a:r>
            <a:endParaRPr lang="en-US" dirty="0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620000" y="6377893"/>
            <a:ext cx="1524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err="1" smtClean="0"/>
              <a:t>Neeti</a:t>
            </a:r>
            <a:r>
              <a:rPr lang="en-US" sz="1800" dirty="0" smtClean="0"/>
              <a:t> </a:t>
            </a:r>
            <a:r>
              <a:rPr lang="en-US" sz="1800" dirty="0" err="1" smtClean="0"/>
              <a:t>Pathak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System Requirements:</a:t>
            </a:r>
          </a:p>
          <a:p>
            <a:pPr lvl="1"/>
            <a:r>
              <a:rPr lang="en-US" sz="1800" b="1" dirty="0" smtClean="0"/>
              <a:t>Target Memory Usage: </a:t>
            </a:r>
            <a:r>
              <a:rPr lang="en-US" sz="1800" dirty="0" smtClean="0"/>
              <a:t>Approximately 25 MB</a:t>
            </a:r>
          </a:p>
          <a:p>
            <a:pPr lvl="1"/>
            <a:r>
              <a:rPr lang="en-US" sz="1800" b="1" dirty="0" smtClean="0"/>
              <a:t>Minimum Screen Resolution:</a:t>
            </a:r>
            <a:r>
              <a:rPr lang="en-US" sz="1800" dirty="0" smtClean="0"/>
              <a:t> 480x320 (HVGA)</a:t>
            </a:r>
          </a:p>
          <a:p>
            <a:pPr lvl="1"/>
            <a:r>
              <a:rPr lang="en-US" sz="1800" b="1" dirty="0" smtClean="0"/>
              <a:t>OS:</a:t>
            </a:r>
            <a:r>
              <a:rPr lang="en-US" sz="1800" dirty="0" smtClean="0"/>
              <a:t> Android smartphone v2.2+</a:t>
            </a:r>
            <a:endParaRPr lang="en-US" dirty="0" smtClean="0"/>
          </a:p>
          <a:p>
            <a:r>
              <a:rPr lang="en-US" sz="2400" dirty="0" smtClean="0"/>
              <a:t>Interfaces with Other Applications: Use web servers for high scores, user content</a:t>
            </a:r>
          </a:p>
          <a:p>
            <a:r>
              <a:rPr lang="en-US" sz="2400" dirty="0" smtClean="0"/>
              <a:t>Security: User account information will be encrypted and stored on third party servers</a:t>
            </a:r>
          </a:p>
          <a:p>
            <a:r>
              <a:rPr lang="en-US" sz="2400" dirty="0" smtClean="0"/>
              <a:t>Technologies: SQLite, Corona SDK, Particle Candy Library, and Physics Editor</a:t>
            </a:r>
          </a:p>
          <a:p>
            <a:r>
              <a:rPr lang="en-US" sz="2400" dirty="0" smtClean="0"/>
              <a:t>Communications Protocols: HTTP, P2P Socket Connection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Components</a:t>
            </a:r>
            <a:endParaRPr lang="en-US" dirty="0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620000" y="6377893"/>
            <a:ext cx="1524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err="1" smtClean="0"/>
              <a:t>Neeti</a:t>
            </a:r>
            <a:r>
              <a:rPr lang="en-US" sz="1800" dirty="0" smtClean="0"/>
              <a:t> </a:t>
            </a:r>
            <a:r>
              <a:rPr lang="en-US" sz="1800" dirty="0" err="1" smtClean="0"/>
              <a:t>Pathak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Gameplay: </a:t>
            </a:r>
          </a:p>
          <a:p>
            <a:pPr lvl="1"/>
            <a:r>
              <a:rPr lang="en-US" sz="1800" dirty="0" smtClean="0"/>
              <a:t>Use allotted funds to build fortress and select units</a:t>
            </a:r>
          </a:p>
          <a:p>
            <a:r>
              <a:rPr lang="en-US" sz="2400" dirty="0" smtClean="0"/>
              <a:t>Scoring: </a:t>
            </a:r>
          </a:p>
          <a:p>
            <a:pPr lvl="1"/>
            <a:r>
              <a:rPr lang="en-US" sz="1800" dirty="0" smtClean="0"/>
              <a:t>Block hits, building under-budget</a:t>
            </a:r>
            <a:r>
              <a:rPr lang="en-US" sz="1800" dirty="0"/>
              <a:t>, </a:t>
            </a:r>
            <a:r>
              <a:rPr lang="en-US" sz="1800" dirty="0" smtClean="0"/>
              <a:t>quick victories</a:t>
            </a:r>
          </a:p>
          <a:p>
            <a:r>
              <a:rPr lang="en-US" sz="2400" dirty="0" smtClean="0"/>
              <a:t>Unlock Reward System</a:t>
            </a:r>
          </a:p>
          <a:p>
            <a:r>
              <a:rPr lang="en-US" sz="2400" dirty="0" smtClean="0"/>
              <a:t>Networking:</a:t>
            </a:r>
          </a:p>
          <a:p>
            <a:pPr lvl="1"/>
            <a:r>
              <a:rPr lang="en-US" sz="1800" dirty="0" smtClean="0"/>
              <a:t>Host-Client P2P Client Protocol OR SQL-backed web server.</a:t>
            </a:r>
          </a:p>
          <a:p>
            <a:pPr lvl="1"/>
            <a:r>
              <a:rPr lang="en-US" sz="1800" dirty="0" smtClean="0"/>
              <a:t>Website for leaderboards</a:t>
            </a:r>
          </a:p>
          <a:p>
            <a:r>
              <a:rPr lang="en-US" sz="2400" dirty="0" smtClean="0"/>
              <a:t>Objectives : </a:t>
            </a:r>
          </a:p>
          <a:p>
            <a:pPr lvl="1"/>
            <a:r>
              <a:rPr lang="en-US" sz="1800" dirty="0" smtClean="0"/>
              <a:t>Destroy opponent's structure and troops</a:t>
            </a:r>
          </a:p>
          <a:p>
            <a:pPr lvl="1"/>
            <a:r>
              <a:rPr lang="en-US" sz="1800" dirty="0" smtClean="0"/>
              <a:t>Challenge and scenarios scale with progress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 Features</a:t>
            </a:r>
            <a:endParaRPr lang="en-US" dirty="0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620000" y="6377893"/>
            <a:ext cx="1524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err="1" smtClean="0"/>
              <a:t>Neeti</a:t>
            </a:r>
            <a:r>
              <a:rPr lang="en-US" sz="1800" dirty="0" smtClean="0"/>
              <a:t> </a:t>
            </a:r>
            <a:r>
              <a:rPr lang="en-US" sz="1800" dirty="0" err="1" smtClean="0"/>
              <a:t>Pathak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Match start: Player accesses materials, troops and previously unlocked items from pull-out menu </a:t>
            </a:r>
          </a:p>
          <a:p>
            <a:r>
              <a:rPr lang="en-US" sz="2400" dirty="0" smtClean="0"/>
              <a:t>Match end: Player will be notified of any unlocks awarded for that round</a:t>
            </a:r>
          </a:p>
          <a:p>
            <a:r>
              <a:rPr lang="en-US" sz="2400" dirty="0" smtClean="0"/>
              <a:t>Unlocks are awarded to players differently between single-player and multi-player</a:t>
            </a:r>
          </a:p>
          <a:p>
            <a:pPr lvl="1"/>
            <a:r>
              <a:rPr lang="en-US" sz="1800" dirty="0" smtClean="0"/>
              <a:t>Single-player: New technology unlocks will be rewarded after levels are completed</a:t>
            </a:r>
          </a:p>
          <a:p>
            <a:pPr lvl="1"/>
            <a:r>
              <a:rPr lang="en-US" sz="1800" dirty="0" smtClean="0"/>
              <a:t>Multi-player: the more of your friends that you beat the more unlocks you get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Unlocks</a:t>
            </a:r>
            <a:endParaRPr lang="en-US" dirty="0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620000" y="6377893"/>
            <a:ext cx="1524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800" dirty="0" err="1" smtClean="0"/>
              <a:t>Neeti</a:t>
            </a:r>
            <a:r>
              <a:rPr lang="en-US" sz="1800" dirty="0" smtClean="0"/>
              <a:t> </a:t>
            </a:r>
            <a:r>
              <a:rPr lang="en-US" sz="1800" dirty="0" err="1" smtClean="0"/>
              <a:t>Pathak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Release Gameplay</a:t>
            </a:r>
          </a:p>
          <a:p>
            <a:pPr lvl="1"/>
            <a:r>
              <a:rPr lang="en-US" sz="1800" dirty="0" smtClean="0"/>
              <a:t>Grid of 5 levels for the player to choose from will be displayed</a:t>
            </a:r>
          </a:p>
          <a:p>
            <a:pPr lvl="1"/>
            <a:r>
              <a:rPr lang="en-US" sz="1800" dirty="0" smtClean="0"/>
              <a:t>Within first release user can only play one level as the Aliens</a:t>
            </a:r>
          </a:p>
          <a:p>
            <a:pPr lvl="1"/>
            <a:r>
              <a:rPr lang="en-US" sz="1800" dirty="0" smtClean="0"/>
              <a:t>Enemy’s fortresses will be pre-constructed</a:t>
            </a:r>
          </a:p>
          <a:p>
            <a:pPr lvl="1"/>
            <a:r>
              <a:rPr lang="en-US" sz="1800" dirty="0" smtClean="0"/>
              <a:t>Building materials will be limited</a:t>
            </a: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First Release: </a:t>
            </a:r>
          </a:p>
          <a:p>
            <a:pPr lvl="0"/>
            <a:r>
              <a:rPr lang="en-US" smtClean="0"/>
              <a:t>Single-player Campaign</a:t>
            </a:r>
            <a:endParaRPr lang="en-US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543800" y="6377893"/>
            <a:ext cx="16002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lvl="0" indent="0" algn="ctr">
              <a:buNone/>
            </a:pPr>
            <a:r>
              <a:rPr lang="en-US" sz="1800" dirty="0"/>
              <a:t>Chris </a:t>
            </a:r>
            <a:r>
              <a:rPr lang="en-US" sz="1800" dirty="0" err="1"/>
              <a:t>Collazo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Build Your Own Fortresses</a:t>
            </a:r>
          </a:p>
          <a:p>
            <a:pPr lvl="1"/>
            <a:r>
              <a:rPr lang="en-US" sz="1800" dirty="0" smtClean="0"/>
              <a:t>Corona built-in physics engine accelerates the core gameplay</a:t>
            </a:r>
          </a:p>
          <a:p>
            <a:pPr lvl="1"/>
            <a:r>
              <a:rPr lang="en-US" sz="1800" dirty="0" smtClean="0"/>
              <a:t>Player will have a selection of unique units and materials</a:t>
            </a:r>
          </a:p>
          <a:p>
            <a:pPr lvl="1"/>
            <a:r>
              <a:rPr lang="en-US" sz="1800" dirty="0" smtClean="0"/>
              <a:t>Each unit’s weapon will have unique interactions with the enemy’s structures and units</a:t>
            </a:r>
          </a:p>
          <a:p>
            <a:pPr lvl="1"/>
            <a:r>
              <a:rPr lang="en-US" sz="1800" dirty="0" smtClean="0"/>
              <a:t>Money must be managed</a:t>
            </a:r>
          </a:p>
          <a:p>
            <a:pPr lvl="1"/>
            <a:r>
              <a:rPr lang="en-US" sz="1800" dirty="0" smtClean="0"/>
              <a:t>Default units provided should the player not purchase units</a:t>
            </a:r>
          </a:p>
          <a:p>
            <a:pPr lvl="1"/>
            <a:r>
              <a:rPr lang="en-US" sz="1800" dirty="0" smtClean="0"/>
              <a:t>A user-friendly drag-and-drop UI for easy choice and placement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Features for First Release</a:t>
            </a:r>
            <a:endParaRPr lang="en-US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543800" y="6377893"/>
            <a:ext cx="16002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lvl="0" indent="0" algn="ctr">
              <a:buNone/>
            </a:pPr>
            <a:r>
              <a:rPr lang="en-US" sz="1800" dirty="0"/>
              <a:t>Chris </a:t>
            </a:r>
            <a:r>
              <a:rPr lang="en-US" sz="1800" dirty="0" err="1"/>
              <a:t>Collazo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42900"/>
            <a:r>
              <a:rPr lang="en-US" sz="2400" dirty="0" smtClean="0"/>
              <a:t>Menu class</a:t>
            </a:r>
          </a:p>
          <a:p>
            <a:pPr indent="-342900"/>
            <a:r>
              <a:rPr lang="en-US" sz="2400" dirty="0" smtClean="0"/>
              <a:t>Level class</a:t>
            </a:r>
          </a:p>
          <a:p>
            <a:pPr indent="-342900"/>
            <a:r>
              <a:rPr lang="en-US" sz="2400" dirty="0" smtClean="0"/>
              <a:t>Materials class</a:t>
            </a:r>
          </a:p>
          <a:p>
            <a:pPr indent="-342900"/>
            <a:r>
              <a:rPr lang="en-US" sz="2400" dirty="0" smtClean="0"/>
              <a:t>Unit class</a:t>
            </a:r>
          </a:p>
          <a:p>
            <a:pPr indent="-342900"/>
            <a:r>
              <a:rPr lang="en-US" sz="2400" dirty="0" smtClean="0"/>
              <a:t>Projectile class</a:t>
            </a:r>
          </a:p>
          <a:p>
            <a:pPr indent="-342900"/>
            <a:r>
              <a:rPr lang="en-US" sz="2400" dirty="0" smtClean="0"/>
              <a:t>Enemy base class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4" name="Shape 75"/>
          <p:cNvSpPr txBox="1">
            <a:spLocks/>
          </p:cNvSpPr>
          <p:nvPr/>
        </p:nvSpPr>
        <p:spPr>
          <a:xfrm>
            <a:off x="7543800" y="6377893"/>
            <a:ext cx="16002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2pPr>
            <a:lvl3pPr marL="1257300" marR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3pPr>
            <a:lvl4pPr marL="1657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4pPr>
            <a:lvl5pPr marL="21145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5pPr>
            <a:lvl6pPr marL="25717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6pPr>
            <a:lvl7pPr marL="30289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7pPr>
            <a:lvl8pPr marL="34861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8pPr>
            <a:lvl9pPr marL="3943350" marR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  <a:rtl val="0"/>
              </a:defRPr>
            </a:lvl9pPr>
          </a:lstStyle>
          <a:p>
            <a:pPr marL="0" lvl="0" indent="0" algn="ctr">
              <a:buNone/>
            </a:pPr>
            <a:r>
              <a:rPr lang="en-US" sz="1800" dirty="0"/>
              <a:t>Chris </a:t>
            </a:r>
            <a:r>
              <a:rPr lang="en-US" sz="1800" dirty="0" err="1"/>
              <a:t>Collazo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541</Words>
  <Application>Microsoft Office PowerPoint</Application>
  <PresentationFormat>On-screen Show (4:3)</PresentationFormat>
  <Paragraphs>91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/>
      <vt:lpstr>Office Theme</vt:lpstr>
      <vt:lpstr>PowerPoint Presentation</vt:lpstr>
      <vt:lpstr>KatAstrophy!</vt:lpstr>
      <vt:lpstr>KatAstrophy!</vt:lpstr>
      <vt:lpstr>Technical Components</vt:lpstr>
      <vt:lpstr>Final Product Features</vt:lpstr>
      <vt:lpstr>Unlocks</vt:lpstr>
      <vt:lpstr>First Release:  Single-player Campaign</vt:lpstr>
      <vt:lpstr>System Features for First Release</vt:lpstr>
      <vt:lpstr>UML</vt:lpstr>
      <vt:lpstr>Future 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KatAstrophy!</dc:title>
  <dc:creator>XeroEquality</dc:creator>
  <cp:lastModifiedBy>XeroEquality</cp:lastModifiedBy>
  <cp:revision>43</cp:revision>
  <dcterms:modified xsi:type="dcterms:W3CDTF">2012-03-01T21:08:10Z</dcterms:modified>
</cp:coreProperties>
</file>