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499F9-3F39-4B5A-9134-7AC7510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85BB8-47BC-4165-B595-DC4B3ABEF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D0510F-FB70-48DE-944D-24066BBE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5A615-2EBF-4E33-82B5-2FA1AA14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D09B4-1EBD-4C08-94DB-16A8ADDB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6A53-E0B3-4497-9EBF-BB9C414C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AB456-4382-49E7-B2EA-A4A2C081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B3282-5D20-4DF1-BC8F-68A9C44F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0C153-A9ED-495B-B17B-BDCA0FB2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C3B28-C299-4583-94A6-1BA4860A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AD15E9-C454-44D7-BD50-A58368557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309CE-9947-4F72-A700-6D149D2B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7BAF4-AF6A-4F0D-A7DD-CF5FD91E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FCA8C-FAA5-46E3-81EB-264E5430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DADF6-3783-476D-A7CE-FB00D6A3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8DC1-0531-4F5F-8E1A-D8EA6A0A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1E169-85E3-44DE-8CA8-2863DF6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F95CD-C275-464E-9396-2F09C8D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D13AB-B6EA-495B-9CC9-BDF5D353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95B9B-8E3D-4862-8413-88404A6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08CC-8723-4BA2-95BB-320324DD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913DB-4959-48B2-9F1E-99ECD898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722ED-54FB-4794-BA09-B48976F8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37D99-C8D1-498D-84B4-1FB0D9C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BE41C-F280-4CB2-9725-E2299E51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7E40-0A78-4147-851A-5B8ED94B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776A2-AC3A-4736-A6FB-8AA49E7D3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C0464-9980-4888-822B-5B1D38A0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3E745-C575-47AB-94C2-D649D160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096CE-9321-460A-B27C-E083B4E1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49378-DF93-4BF5-8B17-53112B3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5B7E5-5A5E-4999-A25F-CE84EAC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140D5-93EA-4B3C-85E3-AC9367E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A8405F-7199-4391-90A2-E3372E57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7D09F0-7411-4B41-8580-F25EF39C5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CC5F35-BEFD-4BAD-8EE3-83EEC762B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D8D9F4-9A19-45F6-8022-A61A8771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BB7CB0-DCF5-4828-96D2-227294F6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7D7914-F3FC-4BD0-BF15-64046F5B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08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0982-A701-4622-8FEA-E3915B88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7857B-2F5E-40B5-9A31-528C65E5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FBEF8D-EB9D-45B1-A8DE-CFE0AB5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5D0921-CB30-4947-890B-C6833020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21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911B16-467A-4E3F-AF53-2ECE8EF1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EA35B8-09D3-4108-B45A-35B8ED1D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45AECB-D73C-4927-A767-E69C423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0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9BB2-B121-494E-BE0E-8FDE5171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A056D-DA52-4255-8A8B-250B54D0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856CAA-5068-42D9-91D1-5A0C14D0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9DF880-E3A8-407E-8D05-12C928E0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1B4EF9-1758-4DD1-BF11-C0228042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8D603-04D9-42F5-BB79-F8ECB070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2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B296-3352-40FE-81E3-9C1CBAFC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7EB72C-94DA-461B-AEB3-245724446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28FAAC-FF9F-4043-B35E-A05591C9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F98A6-05EF-44C1-8B3B-AAAA73AE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8AF6A8-43FF-47A2-AC3A-1079B0ED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B8529-E9AC-45CD-8E35-77149757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6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2B95E4-F4CA-45A8-A49E-A7F5241F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47AA34-1615-4A59-9A0E-68E6D0DD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60116-3FF3-46DB-9715-29EF169A0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663C-403D-4790-AD3A-D0F1310C04CE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4DC94-9BB0-4261-B524-8988979B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852B8-A75A-4A39-8011-38AE9F0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B8F7-FCFD-4DA4-9B65-CC048CFC7D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DDC3-3A66-43B7-B5C0-B24C020D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421"/>
            <a:ext cx="9144000" cy="949158"/>
          </a:xfrm>
        </p:spPr>
        <p:txBody>
          <a:bodyPr/>
          <a:lstStyle/>
          <a:p>
            <a:r>
              <a:rPr lang="pt-BR" dirty="0"/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8987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CCE8-06E1-45AB-87E5-0F991E82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D0F56-AFF5-4136-9411-3C3158F8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Salvo no próprio dispositivo. (inicialmente)</a:t>
            </a:r>
          </a:p>
          <a:p>
            <a:r>
              <a:rPr lang="pt-BR" dirty="0"/>
              <a:t>Apenas um </a:t>
            </a:r>
            <a:r>
              <a:rPr lang="pt-BR" dirty="0" err="1"/>
              <a:t>nick_name</a:t>
            </a:r>
            <a:r>
              <a:rPr lang="pt-BR" dirty="0"/>
              <a:t>. (inicialmente)</a:t>
            </a:r>
          </a:p>
        </p:txBody>
      </p:sp>
    </p:spTree>
    <p:extLst>
      <p:ext uri="{BB962C8B-B14F-4D97-AF65-F5344CB8AC3E}">
        <p14:creationId xmlns:p14="http://schemas.microsoft.com/office/powerpoint/2010/main" val="343246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082B0-0BBC-4253-B29F-18386E6E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Forma de filtrar os assuntos.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6AECE-0FD6-4AF2-975B-85BE709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Propostas</a:t>
            </a:r>
          </a:p>
          <a:p>
            <a:pPr lvl="1"/>
            <a:r>
              <a:rPr lang="pt-BR" dirty="0"/>
              <a:t>Botão "Geral" onde vai randomizar uma quantidade predefinida de questões, ou da escolha do usuário, com opção de tempo.</a:t>
            </a:r>
          </a:p>
          <a:p>
            <a:pPr lvl="1"/>
            <a:r>
              <a:rPr lang="pt-BR" dirty="0"/>
              <a:t>Botão "assuntos" onde vai apresentar uma lista com cada área, quando selecionado randomiza uma quantidade de questões predefinidas ou escolhidas pelo usuário, com opção de tempo.</a:t>
            </a:r>
          </a:p>
        </p:txBody>
      </p:sp>
    </p:spTree>
    <p:extLst>
      <p:ext uri="{BB962C8B-B14F-4D97-AF65-F5344CB8AC3E}">
        <p14:creationId xmlns:p14="http://schemas.microsoft.com/office/powerpoint/2010/main" val="19549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2219-929D-42E6-89CC-DE29E211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1068B-6536-4677-8D81-6829D12B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Propostas</a:t>
            </a:r>
          </a:p>
          <a:p>
            <a:pPr lvl="1"/>
            <a:r>
              <a:rPr lang="pt-BR" dirty="0"/>
              <a:t>Algo parecido com o </a:t>
            </a:r>
            <a:r>
              <a:rPr lang="pt-BR" dirty="0" err="1"/>
              <a:t>forms</a:t>
            </a:r>
            <a:r>
              <a:rPr lang="pt-BR" dirty="0"/>
              <a:t>, onde mostra em verde os acertos, e vermelho os erros, e no final da página uma tabela com os acertos Ex. 8/10</a:t>
            </a:r>
          </a:p>
          <a:p>
            <a:pPr lvl="1"/>
            <a:r>
              <a:rPr lang="pt-BR" dirty="0"/>
              <a:t>quando a opção de tempo for selecionada mostra o tempo em que foi realizado o teste.</a:t>
            </a:r>
          </a:p>
        </p:txBody>
      </p:sp>
    </p:spTree>
    <p:extLst>
      <p:ext uri="{BB962C8B-B14F-4D97-AF65-F5344CB8AC3E}">
        <p14:creationId xmlns:p14="http://schemas.microsoft.com/office/powerpoint/2010/main" val="35433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4DB1C-20D0-4C87-9442-05134F6D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das questões: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A2FFA-F520-4A4C-99A2-3050F016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Propostas:</a:t>
            </a:r>
          </a:p>
          <a:p>
            <a:pPr lvl="1"/>
            <a:r>
              <a:rPr lang="pt-BR" dirty="0"/>
              <a:t>Guardar apenas os resultados e apresentar as questões como imagens.</a:t>
            </a:r>
          </a:p>
        </p:txBody>
      </p:sp>
    </p:spTree>
    <p:extLst>
      <p:ext uri="{BB962C8B-B14F-4D97-AF65-F5344CB8AC3E}">
        <p14:creationId xmlns:p14="http://schemas.microsoft.com/office/powerpoint/2010/main" val="36467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7C5F-EEEA-47B6-B402-776CD5B7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Design: Tela de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8C37F2-C650-497C-8C40-6C210B0E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1" y="1690688"/>
            <a:ext cx="7996990" cy="4798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7F5DCF-495B-4862-8653-D6B0B60CF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691023"/>
            <a:ext cx="2727159" cy="47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7C5F-EEEA-47B6-B402-776CD5B7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Design: Tela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8C37F2-C650-497C-8C40-6C210B0E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1" y="1690688"/>
            <a:ext cx="7996990" cy="4798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7F5DCF-495B-4862-8653-D6B0B60CF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691023"/>
            <a:ext cx="2727159" cy="47978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4C008B-2E66-41E2-8EBF-7052734A6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1" y="1690688"/>
            <a:ext cx="7996990" cy="47981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ADFE54-EEBF-4BA8-942B-14BBD9517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95" y="1690686"/>
            <a:ext cx="2727159" cy="47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6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integrador</vt:lpstr>
      <vt:lpstr>Login</vt:lpstr>
      <vt:lpstr> Forma de filtrar os assuntos.</vt:lpstr>
      <vt:lpstr>Resultados</vt:lpstr>
      <vt:lpstr>Armazenamento das questões:</vt:lpstr>
      <vt:lpstr>Design: Tela de login</vt:lpstr>
      <vt:lpstr>Design: Tela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Canal</dc:creator>
  <cp:lastModifiedBy>Canal</cp:lastModifiedBy>
  <cp:revision>1</cp:revision>
  <dcterms:created xsi:type="dcterms:W3CDTF">2021-08-20T16:46:37Z</dcterms:created>
  <dcterms:modified xsi:type="dcterms:W3CDTF">2021-08-20T17:31:35Z</dcterms:modified>
</cp:coreProperties>
</file>