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5a0dd0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5a0dd0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5a0dd0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5a0dd0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5a0dd0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5a0dd0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5a0dd0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5a0dd0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RateMyPlace🏡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Connor Fitzmaurice, Dustin Hengel, Mercy Housh, Madison Williams, Bradley Worthen 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00" y="1595200"/>
            <a:ext cx="5739999" cy="30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75" y="1742575"/>
            <a:ext cx="6794649" cy="3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Transparency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</a:t>
            </a:r>
            <a:r>
              <a:rPr lang="en"/>
              <a:t>Comparability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Housing Needs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800" y="1988075"/>
            <a:ext cx="5782200" cy="27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Implemented Changes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for user to edit and delete their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for user to compare reviews on a housing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details of a single review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a field to identify the square footage of the apartment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a field that shows the location rating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