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pyramid"/>
        <c:axId val="114311168"/>
        <c:axId val="68637184"/>
        <c:axId val="0"/>
      </c:bar3DChart>
      <c:catAx>
        <c:axId val="114311168"/>
        <c:scaling>
          <c:orientation val="minMax"/>
        </c:scaling>
        <c:delete val="0"/>
        <c:axPos val="b"/>
        <c:majorTickMark val="out"/>
        <c:minorTickMark val="none"/>
        <c:tickLblPos val="nextTo"/>
        <c:crossAx val="68637184"/>
        <c:crosses val="autoZero"/>
        <c:auto val="1"/>
        <c:lblAlgn val="ctr"/>
        <c:lblOffset val="100"/>
        <c:noMultiLvlLbl val="0"/>
      </c:catAx>
      <c:valAx>
        <c:axId val="6863718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14311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DD7987E-F116-4F12-AB4A-9C9CE44C2C7F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EB6BB03-ACAD-46DD-A1D6-FE56A85ED054}" type="slidenum">
              <a:rPr lang="fr-FR" smtClean="0"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87E-F116-4F12-AB4A-9C9CE44C2C7F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BB03-ACAD-46DD-A1D6-FE56A85ED0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87E-F116-4F12-AB4A-9C9CE44C2C7F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BB03-ACAD-46DD-A1D6-FE56A85ED0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87E-F116-4F12-AB4A-9C9CE44C2C7F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BB03-ACAD-46DD-A1D6-FE56A85ED0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87E-F116-4F12-AB4A-9C9CE44C2C7F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BB03-ACAD-46DD-A1D6-FE56A85ED0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87E-F116-4F12-AB4A-9C9CE44C2C7F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BB03-ACAD-46DD-A1D6-FE56A85ED05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87E-F116-4F12-AB4A-9C9CE44C2C7F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BB03-ACAD-46DD-A1D6-FE56A85ED0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87E-F116-4F12-AB4A-9C9CE44C2C7F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BB03-ACAD-46DD-A1D6-FE56A85ED0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87E-F116-4F12-AB4A-9C9CE44C2C7F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BB03-ACAD-46DD-A1D6-FE56A85ED0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87E-F116-4F12-AB4A-9C9CE44C2C7F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BB03-ACAD-46DD-A1D6-FE56A85ED054}" type="slidenum">
              <a:rPr lang="fr-FR" smtClean="0"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87E-F116-4F12-AB4A-9C9CE44C2C7F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BB03-ACAD-46DD-A1D6-FE56A85ED0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DD7987E-F116-4F12-AB4A-9C9CE44C2C7F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EB6BB03-ACAD-46DD-A1D6-FE56A85ED05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Conte </a:t>
            </a:r>
            <a:r>
              <a:rPr lang="fr-FR" dirty="0" err="1" smtClean="0"/>
              <a:t>Numero</a:t>
            </a:r>
            <a:r>
              <a:rPr lang="fr-FR" smtClean="0"/>
              <a:t> 4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25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114" y="2324100"/>
            <a:ext cx="5306785" cy="3508375"/>
          </a:xfrm>
        </p:spPr>
      </p:pic>
    </p:spTree>
    <p:extLst>
      <p:ext uri="{BB962C8B-B14F-4D97-AF65-F5344CB8AC3E}">
        <p14:creationId xmlns:p14="http://schemas.microsoft.com/office/powerpoint/2010/main" val="1263449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94" y="2324100"/>
            <a:ext cx="4416425" cy="3508375"/>
          </a:xfrm>
        </p:spPr>
      </p:pic>
    </p:spTree>
    <p:extLst>
      <p:ext uri="{BB962C8B-B14F-4D97-AF65-F5344CB8AC3E}">
        <p14:creationId xmlns:p14="http://schemas.microsoft.com/office/powerpoint/2010/main" val="181458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705994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4333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</Words>
  <Application>Microsoft Office PowerPoint</Application>
  <PresentationFormat>Affichage à l'écran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Austin</vt:lpstr>
      <vt:lpstr>Conte Numero 4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 Numero 4</dc:title>
  <dc:creator>HP</dc:creator>
  <cp:lastModifiedBy>HP</cp:lastModifiedBy>
  <cp:revision>2</cp:revision>
  <dcterms:created xsi:type="dcterms:W3CDTF">2022-07-25T23:47:40Z</dcterms:created>
  <dcterms:modified xsi:type="dcterms:W3CDTF">2022-07-25T23:58:40Z</dcterms:modified>
</cp:coreProperties>
</file>