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1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40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0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1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3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24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96AA-88A0-48D7-8E4E-9526EBE10A6A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08A7-7A35-4695-8F7E-F5E129361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0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000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00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000</vt:lpstr>
      <vt:lpstr>1</vt:lpstr>
      <vt:lpstr>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</dc:title>
  <dc:creator>HP</dc:creator>
  <cp:lastModifiedBy>HP</cp:lastModifiedBy>
  <cp:revision>1</cp:revision>
  <dcterms:created xsi:type="dcterms:W3CDTF">2022-07-26T00:05:45Z</dcterms:created>
  <dcterms:modified xsi:type="dcterms:W3CDTF">2022-07-26T00:06:12Z</dcterms:modified>
</cp:coreProperties>
</file>