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5" r:id="rId9"/>
    <p:sldId id="270" r:id="rId10"/>
    <p:sldId id="266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6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4352E-85D1-4A16-9473-CFB97795D9B4}" type="datetimeFigureOut">
              <a:rPr lang="bg-BG" smtClean="0"/>
              <a:t>23.2.2016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C2383-2B2B-4514-947D-E4DD552A52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0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3490-EB84-42DC-80E6-A1C7A246D141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F5F2-0463-40C0-82E5-2BF2BFB6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3490-EB84-42DC-80E6-A1C7A246D141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F5F2-0463-40C0-82E5-2BF2BFB6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3490-EB84-42DC-80E6-A1C7A246D141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F5F2-0463-40C0-82E5-2BF2BFB6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3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3490-EB84-42DC-80E6-A1C7A246D141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F5F2-0463-40C0-82E5-2BF2BFB6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4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3490-EB84-42DC-80E6-A1C7A246D141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F5F2-0463-40C0-82E5-2BF2BFB6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3490-EB84-42DC-80E6-A1C7A246D141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F5F2-0463-40C0-82E5-2BF2BFB6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2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3490-EB84-42DC-80E6-A1C7A246D141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F5F2-0463-40C0-82E5-2BF2BFB6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3490-EB84-42DC-80E6-A1C7A246D141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F5F2-0463-40C0-82E5-2BF2BFB6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3490-EB84-42DC-80E6-A1C7A246D141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F5F2-0463-40C0-82E5-2BF2BFB6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3490-EB84-42DC-80E6-A1C7A246D141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F5F2-0463-40C0-82E5-2BF2BFB6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3490-EB84-42DC-80E6-A1C7A246D141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F5F2-0463-40C0-82E5-2BF2BFB6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93490-EB84-42DC-80E6-A1C7A246D141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F5F2-0463-40C0-82E5-2BF2BFB6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57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Запознаване с курса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915276" cy="4351338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Упражнение: Изграждане на проект</a:t>
            </a:r>
            <a:endParaRPr lang="en-US" dirty="0" smtClean="0"/>
          </a:p>
          <a:p>
            <a:pPr lvl="1"/>
            <a:r>
              <a:rPr lang="bg-BG" dirty="0" smtClean="0"/>
              <a:t>Упражнения</a:t>
            </a:r>
          </a:p>
          <a:p>
            <a:pPr lvl="1"/>
            <a:r>
              <a:rPr lang="bg-BG" dirty="0" smtClean="0"/>
              <a:t>Практическа задача</a:t>
            </a:r>
          </a:p>
          <a:p>
            <a:r>
              <a:rPr lang="en-US" dirty="0" smtClean="0"/>
              <a:t>PHP Frameworks (</a:t>
            </a:r>
            <a:r>
              <a:rPr lang="bg-BG" dirty="0" smtClean="0"/>
              <a:t>част 1)</a:t>
            </a:r>
          </a:p>
          <a:p>
            <a:pPr lvl="1"/>
            <a:r>
              <a:rPr lang="bg-BG" dirty="0" smtClean="0"/>
              <a:t>Какво е </a:t>
            </a:r>
            <a:r>
              <a:rPr lang="en-US" dirty="0" smtClean="0"/>
              <a:t>MVC </a:t>
            </a:r>
            <a:r>
              <a:rPr lang="bg-BG" dirty="0" smtClean="0"/>
              <a:t>и как работи</a:t>
            </a:r>
          </a:p>
          <a:p>
            <a:pPr lvl="1"/>
            <a:r>
              <a:rPr lang="bg-BG" dirty="0" smtClean="0"/>
              <a:t>Работа с </a:t>
            </a:r>
            <a:r>
              <a:rPr lang="en-US" dirty="0" err="1" smtClean="0"/>
              <a:t>Laravel</a:t>
            </a:r>
            <a:r>
              <a:rPr lang="en-US" dirty="0" smtClean="0"/>
              <a:t> Framework</a:t>
            </a:r>
            <a:endParaRPr lang="bg-BG" dirty="0" smtClean="0"/>
          </a:p>
          <a:p>
            <a:r>
              <a:rPr lang="en-US" dirty="0" smtClean="0"/>
              <a:t>PHP Frameworks (</a:t>
            </a:r>
            <a:r>
              <a:rPr lang="bg-BG" dirty="0" smtClean="0"/>
              <a:t>част 2)</a:t>
            </a:r>
            <a:endParaRPr lang="en-US" dirty="0" smtClean="0"/>
          </a:p>
          <a:p>
            <a:pPr lvl="1"/>
            <a:r>
              <a:rPr lang="en-US" dirty="0" err="1" smtClean="0"/>
              <a:t>Symfony</a:t>
            </a:r>
            <a:r>
              <a:rPr lang="en-US" dirty="0" smtClean="0"/>
              <a:t>, Zend Framework (ZF)</a:t>
            </a:r>
          </a:p>
          <a:p>
            <a:r>
              <a:rPr lang="en-US" dirty="0" smtClean="0"/>
              <a:t>Web </a:t>
            </a:r>
            <a:r>
              <a:rPr lang="bg-BG" dirty="0" smtClean="0"/>
              <a:t>услуги</a:t>
            </a:r>
            <a:endParaRPr lang="en-US" dirty="0"/>
          </a:p>
          <a:p>
            <a:pPr lvl="1"/>
            <a:r>
              <a:rPr lang="en-US" dirty="0" smtClean="0"/>
              <a:t>XML &amp; JSON</a:t>
            </a:r>
            <a:endParaRPr lang="bg-B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51" y="1263108"/>
            <a:ext cx="3552126" cy="20233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88" y="3447257"/>
            <a:ext cx="2920635" cy="27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5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Запознаване с курса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915276" cy="4351338"/>
          </a:xfrm>
        </p:spPr>
        <p:txBody>
          <a:bodyPr/>
          <a:lstStyle/>
          <a:p>
            <a:r>
              <a:rPr lang="en-US" dirty="0" smtClean="0"/>
              <a:t>RESTful </a:t>
            </a:r>
            <a:r>
              <a:rPr lang="bg-BG" dirty="0" smtClean="0"/>
              <a:t>приложения</a:t>
            </a:r>
            <a:endParaRPr lang="en-US" dirty="0" smtClean="0"/>
          </a:p>
          <a:p>
            <a:pPr lvl="1"/>
            <a:r>
              <a:rPr lang="bg-BG" dirty="0" smtClean="0"/>
              <a:t>Какво е </a:t>
            </a:r>
            <a:r>
              <a:rPr lang="en-US" dirty="0" err="1" smtClean="0"/>
              <a:t>RESTFul</a:t>
            </a:r>
            <a:endParaRPr lang="en-US" dirty="0" smtClean="0"/>
          </a:p>
          <a:p>
            <a:pPr lvl="1"/>
            <a:r>
              <a:rPr lang="en-US" dirty="0" smtClean="0"/>
              <a:t>RESTful </a:t>
            </a:r>
            <a:r>
              <a:rPr lang="bg-BG" dirty="0" smtClean="0"/>
              <a:t>приложение с </a:t>
            </a:r>
            <a:r>
              <a:rPr lang="en-US" dirty="0" err="1" smtClean="0"/>
              <a:t>Laravel</a:t>
            </a:r>
            <a:r>
              <a:rPr lang="en-US" dirty="0" smtClean="0"/>
              <a:t> Framework</a:t>
            </a:r>
          </a:p>
          <a:p>
            <a:r>
              <a:rPr lang="bg-BG" dirty="0" smtClean="0"/>
              <a:t>Сигурност на </a:t>
            </a:r>
            <a:r>
              <a:rPr lang="en-US" dirty="0" smtClean="0"/>
              <a:t>web </a:t>
            </a:r>
            <a:r>
              <a:rPr lang="bg-BG" dirty="0" smtClean="0"/>
              <a:t>приложенията</a:t>
            </a:r>
            <a:endParaRPr lang="en-US" dirty="0" smtClean="0"/>
          </a:p>
          <a:p>
            <a:pPr lvl="1"/>
            <a:r>
              <a:rPr lang="bg-BG" dirty="0" smtClean="0"/>
              <a:t>Валидация на данни</a:t>
            </a:r>
          </a:p>
          <a:p>
            <a:pPr lvl="1"/>
            <a:r>
              <a:rPr lang="en-US" dirty="0" smtClean="0"/>
              <a:t>SQL Injections, XSS</a:t>
            </a:r>
            <a:r>
              <a:rPr lang="bg-BG" dirty="0" smtClean="0"/>
              <a:t> и др.</a:t>
            </a:r>
          </a:p>
          <a:p>
            <a:pPr lvl="1"/>
            <a:r>
              <a:rPr lang="bg-BG" dirty="0" smtClean="0"/>
              <a:t>Често задавани въпроси по време на интервю</a:t>
            </a:r>
          </a:p>
          <a:p>
            <a:r>
              <a:rPr lang="bg-BG" dirty="0" smtClean="0"/>
              <a:t>Курсов проект и изпит</a:t>
            </a:r>
          </a:p>
          <a:p>
            <a:pPr lvl="1"/>
            <a:r>
              <a:rPr lang="bg-BG" dirty="0" smtClean="0"/>
              <a:t>Оценка от курсов проект</a:t>
            </a:r>
          </a:p>
          <a:p>
            <a:pPr lvl="1"/>
            <a:r>
              <a:rPr lang="bg-BG" dirty="0" smtClean="0"/>
              <a:t>Изпит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13" y="1333848"/>
            <a:ext cx="3108995" cy="310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1676400"/>
            <a:ext cx="2381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8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Курс по Уеб </a:t>
            </a:r>
            <a:r>
              <a:rPr lang="bg-BG" b="1" dirty="0" smtClean="0"/>
              <a:t>програмиране</a:t>
            </a:r>
            <a:r>
              <a:rPr lang="ru-RU" b="1" dirty="0" smtClean="0"/>
              <a:t> </a:t>
            </a:r>
            <a:r>
              <a:rPr lang="ru-RU" b="1" dirty="0"/>
              <a:t>с PHP &amp; </a:t>
            </a:r>
            <a:r>
              <a:rPr lang="ru-RU" b="1" dirty="0" err="1"/>
              <a:t>MySQL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2" y="2095860"/>
            <a:ext cx="10162315" cy="3810868"/>
          </a:xfrm>
        </p:spPr>
      </p:pic>
    </p:spTree>
    <p:extLst>
      <p:ext uri="{BB962C8B-B14F-4D97-AF65-F5344CB8AC3E}">
        <p14:creationId xmlns:p14="http://schemas.microsoft.com/office/powerpoint/2010/main" val="33680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68" y="301658"/>
            <a:ext cx="10445684" cy="1470581"/>
          </a:xfrm>
        </p:spPr>
        <p:txBody>
          <a:bodyPr>
            <a:noAutofit/>
          </a:bodyPr>
          <a:lstStyle/>
          <a:p>
            <a:pPr algn="ctr"/>
            <a:r>
              <a:rPr lang="bg-BG" dirty="0" smtClean="0"/>
              <a:t>Представяне</a:t>
            </a:r>
            <a:r>
              <a:rPr lang="ru-RU" dirty="0" smtClean="0"/>
              <a:t> на курса.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63" y="1931194"/>
            <a:ext cx="3200400" cy="3352800"/>
          </a:xfrm>
        </p:spPr>
      </p:pic>
    </p:spTree>
    <p:extLst>
      <p:ext uri="{BB962C8B-B14F-4D97-AF65-F5344CB8AC3E}">
        <p14:creationId xmlns:p14="http://schemas.microsoft.com/office/powerpoint/2010/main" val="378252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Днес ще разгледаме: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Запознаване с курса</a:t>
            </a:r>
          </a:p>
          <a:p>
            <a:r>
              <a:rPr lang="bg-BG" dirty="0" smtClean="0"/>
              <a:t>История на </a:t>
            </a:r>
            <a:r>
              <a:rPr lang="en-US" dirty="0" smtClean="0"/>
              <a:t>HTML</a:t>
            </a:r>
          </a:p>
          <a:p>
            <a:r>
              <a:rPr lang="bg-BG" dirty="0" smtClean="0"/>
              <a:t>Основни тагове в </a:t>
            </a:r>
            <a:r>
              <a:rPr lang="en-US" dirty="0" smtClean="0"/>
              <a:t>HTML</a:t>
            </a:r>
          </a:p>
          <a:p>
            <a:r>
              <a:rPr lang="bg-BG" dirty="0" smtClean="0"/>
              <a:t>Семантичен </a:t>
            </a:r>
            <a:r>
              <a:rPr lang="en-US" dirty="0" smtClean="0"/>
              <a:t>HTML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61" y="2092720"/>
            <a:ext cx="4543425" cy="1800225"/>
          </a:xfrm>
        </p:spPr>
      </p:pic>
    </p:spTree>
    <p:extLst>
      <p:ext uri="{BB962C8B-B14F-4D97-AF65-F5344CB8AC3E}">
        <p14:creationId xmlns:p14="http://schemas.microsoft.com/office/powerpoint/2010/main" val="87709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Запознаване с курса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829425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Основи на </a:t>
            </a:r>
            <a:r>
              <a:rPr lang="en-US" dirty="0" smtClean="0"/>
              <a:t>HTML</a:t>
            </a:r>
            <a:endParaRPr lang="bg-BG" dirty="0" smtClean="0"/>
          </a:p>
          <a:p>
            <a:pPr lvl="1"/>
            <a:r>
              <a:rPr lang="bg-BG" dirty="0" smtClean="0"/>
              <a:t>Основни тагове</a:t>
            </a:r>
          </a:p>
          <a:p>
            <a:pPr lvl="1"/>
            <a:r>
              <a:rPr lang="bg-BG" dirty="0" smtClean="0"/>
              <a:t>Семантичен </a:t>
            </a:r>
            <a:r>
              <a:rPr lang="en-US" dirty="0" smtClean="0"/>
              <a:t>HTML</a:t>
            </a:r>
          </a:p>
          <a:p>
            <a:r>
              <a:rPr lang="bg-BG" dirty="0" smtClean="0"/>
              <a:t>Основи на </a:t>
            </a:r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CSS </a:t>
            </a:r>
            <a:r>
              <a:rPr lang="bg-BG" dirty="0" smtClean="0"/>
              <a:t>селектори</a:t>
            </a:r>
          </a:p>
          <a:p>
            <a:pPr lvl="1"/>
            <a:r>
              <a:rPr lang="bg-BG" dirty="0" smtClean="0"/>
              <a:t>Правила за позициониране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bg-BG" dirty="0" smtClean="0"/>
          </a:p>
          <a:p>
            <a:pPr lvl="1"/>
            <a:r>
              <a:rPr lang="bg-BG" dirty="0" smtClean="0"/>
              <a:t>Работа с </a:t>
            </a:r>
            <a:r>
              <a:rPr lang="en-US" dirty="0" smtClean="0"/>
              <a:t>DOM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&amp; HTML</a:t>
            </a:r>
          </a:p>
          <a:p>
            <a:pPr lvl="1"/>
            <a:r>
              <a:rPr lang="bg-BG" dirty="0" smtClean="0"/>
              <a:t>Събития с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bg-BG" dirty="0" smtClean="0"/>
              <a:t>Запознаване с </a:t>
            </a:r>
            <a:r>
              <a:rPr lang="en-US" dirty="0" smtClean="0"/>
              <a:t>jQuery (</a:t>
            </a:r>
            <a:r>
              <a:rPr lang="bg-BG" dirty="0" smtClean="0"/>
              <a:t>част 1)</a:t>
            </a:r>
          </a:p>
          <a:p>
            <a:r>
              <a:rPr lang="bg-BG" dirty="0" smtClean="0"/>
              <a:t>Запознаване с </a:t>
            </a:r>
            <a:r>
              <a:rPr lang="en-US" dirty="0" smtClean="0"/>
              <a:t>jQuery (</a:t>
            </a:r>
            <a:r>
              <a:rPr lang="bg-BG" dirty="0" smtClean="0"/>
              <a:t>част 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33" y="1690688"/>
            <a:ext cx="3971236" cy="23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9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Запознаване с курса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829425" cy="4351338"/>
          </a:xfrm>
        </p:spPr>
        <p:txBody>
          <a:bodyPr>
            <a:normAutofit/>
          </a:bodyPr>
          <a:lstStyle/>
          <a:p>
            <a:r>
              <a:rPr lang="bg-BG" dirty="0" smtClean="0"/>
              <a:t>Среди за разработка</a:t>
            </a:r>
          </a:p>
          <a:p>
            <a:pPr lvl="1"/>
            <a:r>
              <a:rPr lang="bg-BG" dirty="0" smtClean="0"/>
              <a:t>Системи за контрол на версиите</a:t>
            </a:r>
            <a:endParaRPr lang="en-US" dirty="0" smtClean="0"/>
          </a:p>
          <a:p>
            <a:pPr lvl="1"/>
            <a:r>
              <a:rPr lang="bg-BG" dirty="0" smtClean="0"/>
              <a:t>Инсталиране и конфигуриране на </a:t>
            </a:r>
            <a:r>
              <a:rPr lang="en-US" dirty="0" smtClean="0"/>
              <a:t>XAMPP</a:t>
            </a:r>
          </a:p>
          <a:p>
            <a:pPr lvl="1"/>
            <a:r>
              <a:rPr lang="en-US" dirty="0" err="1" smtClean="0"/>
              <a:t>Git</a:t>
            </a:r>
            <a:endParaRPr lang="bg-BG" dirty="0" smtClean="0"/>
          </a:p>
          <a:p>
            <a:r>
              <a:rPr lang="bg-BG" dirty="0" smtClean="0"/>
              <a:t>Първи стъпки с </a:t>
            </a:r>
            <a:r>
              <a:rPr lang="en-US" dirty="0" smtClean="0"/>
              <a:t>PHP</a:t>
            </a:r>
            <a:endParaRPr lang="bg-BG" dirty="0"/>
          </a:p>
          <a:p>
            <a:pPr lvl="1"/>
            <a:r>
              <a:rPr lang="bg-BG" dirty="0" smtClean="0"/>
              <a:t>Запознаване с </a:t>
            </a:r>
            <a:r>
              <a:rPr lang="en-US" dirty="0" smtClean="0"/>
              <a:t>PHP</a:t>
            </a:r>
          </a:p>
          <a:p>
            <a:pPr lvl="1"/>
            <a:r>
              <a:rPr lang="bg-BG" dirty="0" smtClean="0"/>
              <a:t>Променливи в </a:t>
            </a:r>
            <a:r>
              <a:rPr lang="en-US" dirty="0" smtClean="0"/>
              <a:t>PHP</a:t>
            </a:r>
          </a:p>
          <a:p>
            <a:pPr lvl="1"/>
            <a:r>
              <a:rPr lang="bg-BG" dirty="0" smtClean="0"/>
              <a:t>Аритметични оператори</a:t>
            </a:r>
          </a:p>
          <a:p>
            <a:pPr lvl="1"/>
            <a:r>
              <a:rPr lang="bg-BG" dirty="0" smtClean="0"/>
              <a:t>Работа с низове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68" y="1825625"/>
            <a:ext cx="2095500" cy="87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76" y="2978092"/>
            <a:ext cx="2831284" cy="28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Запознаване с курса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91527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PHP </a:t>
            </a:r>
            <a:r>
              <a:rPr lang="bg-BG" dirty="0" smtClean="0"/>
              <a:t>условни оператори и цикли</a:t>
            </a:r>
          </a:p>
          <a:p>
            <a:pPr lvl="1"/>
            <a:r>
              <a:rPr lang="en-US" dirty="0" smtClean="0"/>
              <a:t>If, switch case</a:t>
            </a:r>
          </a:p>
          <a:p>
            <a:pPr lvl="1"/>
            <a:r>
              <a:rPr lang="en-US" dirty="0" smtClean="0"/>
              <a:t>for (break, continue)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, while, </a:t>
            </a:r>
            <a:r>
              <a:rPr lang="en-US" dirty="0" err="1" smtClean="0"/>
              <a:t>do..while</a:t>
            </a:r>
            <a:endParaRPr lang="en-US" dirty="0" smtClean="0"/>
          </a:p>
          <a:p>
            <a:r>
              <a:rPr lang="en-US" dirty="0" smtClean="0"/>
              <a:t>PHP </a:t>
            </a:r>
            <a:r>
              <a:rPr lang="bg-BG" dirty="0" smtClean="0"/>
              <a:t>функции</a:t>
            </a:r>
            <a:endParaRPr lang="en-US" dirty="0" smtClean="0"/>
          </a:p>
          <a:p>
            <a:pPr lvl="1"/>
            <a:r>
              <a:rPr lang="bg-BG" dirty="0" smtClean="0"/>
              <a:t>Дефиниция на функция</a:t>
            </a:r>
          </a:p>
          <a:p>
            <a:pPr lvl="1"/>
            <a:r>
              <a:rPr lang="bg-BG" dirty="0" smtClean="0"/>
              <a:t>Поле на видимост на променлива</a:t>
            </a:r>
            <a:endParaRPr lang="en-US" dirty="0" smtClean="0"/>
          </a:p>
          <a:p>
            <a:r>
              <a:rPr lang="en-US" dirty="0" smtClean="0"/>
              <a:t>PHP </a:t>
            </a:r>
            <a:r>
              <a:rPr lang="bg-BG" dirty="0" smtClean="0"/>
              <a:t>масиви</a:t>
            </a:r>
          </a:p>
          <a:p>
            <a:pPr lvl="1"/>
            <a:r>
              <a:rPr lang="bg-BG" dirty="0" smtClean="0"/>
              <a:t>Едномерни масиви</a:t>
            </a:r>
          </a:p>
          <a:p>
            <a:pPr lvl="1"/>
            <a:r>
              <a:rPr lang="bg-BG" dirty="0" smtClean="0"/>
              <a:t>Двумерни масиви</a:t>
            </a:r>
          </a:p>
          <a:p>
            <a:pPr lvl="1"/>
            <a:r>
              <a:rPr lang="bg-BG" dirty="0" smtClean="0"/>
              <a:t>Асоциативни масиви</a:t>
            </a:r>
          </a:p>
          <a:p>
            <a:pPr lvl="1"/>
            <a:r>
              <a:rPr lang="bg-BG" dirty="0" smtClean="0"/>
              <a:t>Обхождане на масиви</a:t>
            </a:r>
          </a:p>
          <a:p>
            <a:r>
              <a:rPr lang="bg-BG" dirty="0" smtClean="0"/>
              <a:t>Работа със сесии и бисквитки</a:t>
            </a:r>
          </a:p>
          <a:p>
            <a:pPr lvl="1"/>
            <a:r>
              <a:rPr lang="bg-BG" dirty="0" smtClean="0"/>
              <a:t>Какво са бисквитките</a:t>
            </a:r>
          </a:p>
          <a:p>
            <a:pPr lvl="1"/>
            <a:r>
              <a:rPr lang="bg-BG" dirty="0" smtClean="0"/>
              <a:t>Работа със сесии</a:t>
            </a:r>
          </a:p>
          <a:p>
            <a:endParaRPr lang="bg-B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3508731"/>
            <a:ext cx="3429000" cy="255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055" y="2056666"/>
            <a:ext cx="2425397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9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Запознаване с курса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915276" cy="4351338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Обектно ориентирано програмиране (част 1)</a:t>
            </a:r>
          </a:p>
          <a:p>
            <a:pPr lvl="1"/>
            <a:r>
              <a:rPr lang="bg-BG" dirty="0" smtClean="0"/>
              <a:t>Принципи на ООП</a:t>
            </a:r>
          </a:p>
          <a:p>
            <a:pPr lvl="1"/>
            <a:r>
              <a:rPr lang="bg-BG" dirty="0" smtClean="0"/>
              <a:t>Пространства от имена, класове, методи, обекти, свойства</a:t>
            </a:r>
          </a:p>
          <a:p>
            <a:r>
              <a:rPr lang="bg-BG" dirty="0" smtClean="0"/>
              <a:t>Обектно ориентирано програмиране (част 2)</a:t>
            </a:r>
          </a:p>
          <a:p>
            <a:pPr lvl="1"/>
            <a:r>
              <a:rPr lang="bg-BG" dirty="0" smtClean="0"/>
              <a:t>Модификатори за достъп</a:t>
            </a:r>
          </a:p>
          <a:p>
            <a:pPr lvl="1"/>
            <a:r>
              <a:rPr lang="bg-BG" dirty="0" smtClean="0"/>
              <a:t>Наследяване</a:t>
            </a:r>
          </a:p>
          <a:p>
            <a:pPr lvl="1"/>
            <a:r>
              <a:rPr lang="bg-BG" dirty="0" smtClean="0"/>
              <a:t>Статични методи и свойства</a:t>
            </a:r>
          </a:p>
          <a:p>
            <a:r>
              <a:rPr lang="bg-BG" dirty="0" smtClean="0"/>
              <a:t>Обектно ориентирано програмиране (част 3)</a:t>
            </a:r>
          </a:p>
          <a:p>
            <a:pPr lvl="1"/>
            <a:r>
              <a:rPr lang="bg-BG" dirty="0" smtClean="0"/>
              <a:t>Полиморфизъм</a:t>
            </a:r>
          </a:p>
          <a:p>
            <a:pPr lvl="1"/>
            <a:r>
              <a:rPr lang="bg-BG" dirty="0" smtClean="0"/>
              <a:t>Абстракция</a:t>
            </a:r>
          </a:p>
          <a:p>
            <a:pPr lvl="1"/>
            <a:r>
              <a:rPr lang="bg-BG" dirty="0" smtClean="0"/>
              <a:t>Интерфейси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074" y="3489820"/>
            <a:ext cx="3343726" cy="2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7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Запознаване с курса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915276" cy="4351338"/>
          </a:xfrm>
        </p:spPr>
        <p:txBody>
          <a:bodyPr>
            <a:normAutofit/>
          </a:bodyPr>
          <a:lstStyle/>
          <a:p>
            <a:r>
              <a:rPr lang="bg-BG" dirty="0" smtClean="0"/>
              <a:t>Обработка на грешки и изключения</a:t>
            </a:r>
          </a:p>
          <a:p>
            <a:pPr lvl="1"/>
            <a:r>
              <a:rPr lang="bg-BG" dirty="0" smtClean="0"/>
              <a:t>Обработка на грешки и изключения</a:t>
            </a:r>
          </a:p>
          <a:p>
            <a:pPr lvl="1"/>
            <a:r>
              <a:rPr lang="bg-BG" dirty="0" smtClean="0"/>
              <a:t>Работа с файлове и процеси</a:t>
            </a:r>
          </a:p>
          <a:p>
            <a:r>
              <a:rPr lang="bg-BG" dirty="0" smtClean="0"/>
              <a:t>Бази от данни за начинаещи</a:t>
            </a:r>
          </a:p>
          <a:p>
            <a:pPr lvl="1"/>
            <a:r>
              <a:rPr lang="bg-BG" dirty="0" smtClean="0"/>
              <a:t>Въведение в </a:t>
            </a:r>
            <a:r>
              <a:rPr lang="en-US" dirty="0" smtClean="0"/>
              <a:t>MySQL</a:t>
            </a:r>
          </a:p>
          <a:p>
            <a:pPr lvl="1"/>
            <a:r>
              <a:rPr lang="bg-BG" dirty="0" smtClean="0"/>
              <a:t>Основни заявки</a:t>
            </a:r>
          </a:p>
          <a:p>
            <a:r>
              <a:rPr lang="en-US" dirty="0" smtClean="0"/>
              <a:t>PHP &amp; MySQL</a:t>
            </a:r>
          </a:p>
          <a:p>
            <a:pPr lvl="1"/>
            <a:r>
              <a:rPr lang="bg-BG" dirty="0" smtClean="0"/>
              <a:t>Работа в </a:t>
            </a:r>
            <a:r>
              <a:rPr lang="en-US" dirty="0" smtClean="0"/>
              <a:t>PHP </a:t>
            </a:r>
            <a:r>
              <a:rPr lang="bg-BG" dirty="0" smtClean="0"/>
              <a:t>с </a:t>
            </a:r>
            <a:r>
              <a:rPr lang="en-US" dirty="0" smtClean="0"/>
              <a:t>MySQL</a:t>
            </a:r>
          </a:p>
          <a:p>
            <a:pPr lvl="1"/>
            <a:r>
              <a:rPr lang="bg-BG" dirty="0" smtClean="0"/>
              <a:t>Основни функции за работа с </a:t>
            </a:r>
            <a:r>
              <a:rPr lang="en-US" dirty="0" smtClean="0"/>
              <a:t>MySQL</a:t>
            </a:r>
            <a:endParaRPr lang="bg-BG" dirty="0" smtClean="0"/>
          </a:p>
          <a:p>
            <a:endParaRPr lang="bg-B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12" y="198329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6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339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Курс по Уеб програмиране с PHP &amp; MySQL</vt:lpstr>
      <vt:lpstr>Представяне на курса.</vt:lpstr>
      <vt:lpstr>Днес ще разгледаме:</vt:lpstr>
      <vt:lpstr>Запознаване с курса</vt:lpstr>
      <vt:lpstr>Запознаване с курса</vt:lpstr>
      <vt:lpstr>Запознаване с курса</vt:lpstr>
      <vt:lpstr>Запознаване с курса</vt:lpstr>
      <vt:lpstr>Запознаване с курса</vt:lpstr>
      <vt:lpstr>Запознаване с курса</vt:lpstr>
      <vt:lpstr>Запознаване с курса</vt:lpstr>
      <vt:lpstr>Въпроси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69</cp:revision>
  <dcterms:created xsi:type="dcterms:W3CDTF">2016-01-09T09:02:32Z</dcterms:created>
  <dcterms:modified xsi:type="dcterms:W3CDTF">2016-02-23T05:22:45Z</dcterms:modified>
</cp:coreProperties>
</file>