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89" r:id="rId6"/>
    <p:sldId id="290" r:id="rId7"/>
    <p:sldId id="291" r:id="rId8"/>
    <p:sldId id="292" r:id="rId9"/>
    <p:sldId id="295" r:id="rId10"/>
    <p:sldId id="293" r:id="rId11"/>
    <p:sldId id="294" r:id="rId12"/>
    <p:sldId id="296" r:id="rId13"/>
    <p:sldId id="298" r:id="rId14"/>
    <p:sldId id="297" r:id="rId15"/>
    <p:sldId id="300" r:id="rId16"/>
    <p:sldId id="299" r:id="rId17"/>
    <p:sldId id="301" r:id="rId18"/>
    <p:sldId id="302" r:id="rId19"/>
    <p:sldId id="303" r:id="rId20"/>
  </p:sldIdLst>
  <p:sldSz cx="9144000" cy="5143500" type="screen16x9"/>
  <p:notesSz cx="6858000" cy="9144000"/>
  <p:embeddedFontLst>
    <p:embeddedFont>
      <p:font typeface="Archivo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Press Start 2P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9ECC92-5939-4C75-A839-E115E137B64F}">
  <a:tblStyle styleId="{9A9ECC92-5939-4C75-A839-E115E137B6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6" autoAdjust="0"/>
  </p:normalViewPr>
  <p:slideViewPr>
    <p:cSldViewPr snapToGrid="0">
      <p:cViewPr varScale="1">
        <p:scale>
          <a:sx n="114" d="100"/>
          <a:sy n="114" d="100"/>
        </p:scale>
        <p:origin x="9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sources were used to enrich </a:t>
            </a:r>
          </a:p>
        </p:txBody>
      </p:sp>
    </p:spTree>
    <p:extLst>
      <p:ext uri="{BB962C8B-B14F-4D97-AF65-F5344CB8AC3E}">
        <p14:creationId xmlns:p14="http://schemas.microsoft.com/office/powerpoint/2010/main" val="129549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6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5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if the model shows that high user ratings and longer average playtime have a strong positive association with GOTY nominations, developers might focus on enhancing gameplay quality and engagement.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Or certain genres that are more popular in a given period of time for example. </a:t>
            </a:r>
            <a:b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Scores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(positive association): Higher positive reviews likely indicate quality and enjoyment, factors associated with GOTY nominations.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Player Engagement 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association):  Metrics like average playtime and concurrent players often reflect sustained interest, suggesting high replay value and engagement, which aligns with GOTY standards.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Genre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(variable association): Certain genres might correlate strongly with GOTY nominations based on recent trends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eg.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RPGs or action-adventure games).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Release Timing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(positive association): Games released in certain seasons or close to the award cycle may gain more attention, enhancing nomination chances.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8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85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if the model shows that high user ratings and longer average playtime have a strong positive association with GOTY nominations, developers might focus on enhancing gameplay quality and engagement.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Or certain genres that are more popular in a given period of time for example. </a:t>
            </a:r>
            <a:b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Scores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(positive association): Higher positive reviews likely indicate quality and enjoyment, factors associated with GOTY nominations.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Player Engagement 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association):  Metrics like average playtime and concurrent players often reflect sustained interest, suggesting high replay value and engagement, which aligns with GOTY standards.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Genre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(variable association): Certain genres might correlate strongly with GOTY nominations based on recent trends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eg.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RPGs or action-adventure games).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Release Timing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(positive association): Games released in certain seasons or close to the award cycle may gain more attention, enhancing nomination chances.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95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2a85e034975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2a85e034975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28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a7f00d7c01_0_2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a7f00d7c01_0_2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award is presented annually by ‘The Game Awards’.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questions: what makes a game resonate with audiences? How do design, gameplay and player engagement contribute to a game’s GOTY status.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 motivation, since I am a huge fan of video games, especially online competitive ones. Spent a LOT of time playing games via steam.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3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8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a7f00d7c01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a7f00d7c01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87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sources were used to enrich </a:t>
            </a:r>
          </a:p>
        </p:txBody>
      </p:sp>
    </p:spTree>
    <p:extLst>
      <p:ext uri="{BB962C8B-B14F-4D97-AF65-F5344CB8AC3E}">
        <p14:creationId xmlns:p14="http://schemas.microsoft.com/office/powerpoint/2010/main" val="412773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a7f00d7c01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a7f00d7c01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sources were used to enrich </a:t>
            </a:r>
          </a:p>
        </p:txBody>
      </p:sp>
    </p:spTree>
    <p:extLst>
      <p:ext uri="{BB962C8B-B14F-4D97-AF65-F5344CB8AC3E}">
        <p14:creationId xmlns:p14="http://schemas.microsoft.com/office/powerpoint/2010/main" val="65768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>
            <a:spLocks noGrp="1"/>
          </p:cNvSpPr>
          <p:nvPr>
            <p:ph type="pic" idx="2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2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3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4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5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6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7" hasCustomPrompt="1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8" hasCustomPrompt="1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9" hasCustomPrompt="1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>
            <a:spLocks noGrp="1"/>
          </p:cNvSpPr>
          <p:nvPr>
            <p:ph type="title"/>
          </p:nvPr>
        </p:nvSpPr>
        <p:spPr>
          <a:xfrm>
            <a:off x="2257500" y="576063"/>
            <a:ext cx="4629000" cy="10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0"/>
          <p:cNvSpPr txBox="1">
            <a:spLocks noGrp="1"/>
          </p:cNvSpPr>
          <p:nvPr>
            <p:ph type="subTitle" idx="1"/>
          </p:nvPr>
        </p:nvSpPr>
        <p:spPr>
          <a:xfrm>
            <a:off x="2964800" y="1524450"/>
            <a:ext cx="32145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1" name="Google Shape;371;p20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372" name="Google Shape;372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86" name="Google Shape;386;p20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0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89" name="Google Shape;389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95" name="Google Shape;39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00" name="Google Shape;400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52" extrusionOk="0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89" extrusionOk="0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352" extrusionOk="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390" extrusionOk="0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0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14" name="Google Shape;414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689350" y="3427938"/>
            <a:ext cx="3765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>
            <a:spLocks noGrp="1"/>
          </p:cNvSpPr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Game of the Year Candidate Prediction Model</a:t>
            </a:r>
            <a:endParaRPr sz="2800" dirty="0"/>
          </a:p>
        </p:txBody>
      </p:sp>
      <p:sp>
        <p:nvSpPr>
          <p:cNvPr id="459" name="Google Shape;459;p26"/>
          <p:cNvSpPr txBox="1">
            <a:spLocks noGrp="1"/>
          </p:cNvSpPr>
          <p:nvPr>
            <p:ph type="subTitle" idx="1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Arial"/>
              <a:buNone/>
            </a:pPr>
            <a:r>
              <a:rPr lang="en-US" dirty="0"/>
              <a:t>B</a:t>
            </a:r>
            <a:r>
              <a:rPr lang="en" dirty="0"/>
              <a:t>y Syed Hashim Raza</a:t>
            </a:r>
            <a:endParaRPr dirty="0"/>
          </a:p>
        </p:txBody>
      </p:sp>
      <p:sp>
        <p:nvSpPr>
          <p:cNvPr id="460" name="Google Shape;460;p26"/>
          <p:cNvSpPr txBox="1">
            <a:spLocks noGrp="1"/>
          </p:cNvSpPr>
          <p:nvPr>
            <p:ph type="ctrTitle" idx="2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Analytics and Discovery Informatics – Fall 2024</a:t>
            </a:r>
            <a:endParaRPr sz="1600" dirty="0"/>
          </a:p>
        </p:txBody>
      </p:sp>
      <p:grpSp>
        <p:nvGrpSpPr>
          <p:cNvPr id="461" name="Google Shape;461;p26"/>
          <p:cNvGrpSpPr/>
          <p:nvPr/>
        </p:nvGrpSpPr>
        <p:grpSpPr>
          <a:xfrm>
            <a:off x="744501" y="741161"/>
            <a:ext cx="1174490" cy="1118533"/>
            <a:chOff x="4011167" y="1434654"/>
            <a:chExt cx="1875283" cy="1785938"/>
          </a:xfrm>
        </p:grpSpPr>
        <p:grpSp>
          <p:nvGrpSpPr>
            <p:cNvPr id="462" name="Google Shape;462;p26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63" name="Google Shape;463;p26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875" extrusionOk="0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780" extrusionOk="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780" extrusionOk="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avLst/>
                <a:gdLst/>
                <a:ahLst/>
                <a:cxnLst/>
                <a:rect l="l" t="t" r="r" b="b"/>
                <a:pathLst>
                  <a:path w="1874615" h="1785651" extrusionOk="0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26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68" name="Google Shape;468;p26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69" name="Google Shape;469;p26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6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6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6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6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5" name="Google Shape;485;p26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86" name="Google Shape;486;p26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87" name="Google Shape;487;p26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6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6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6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6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6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6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6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6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6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6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6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6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8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6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6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6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6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6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6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6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6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6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6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59531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6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6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6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6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6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6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26" h="59435" extrusionOk="0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6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6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7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6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6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6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6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7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6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6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6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6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6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6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6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6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6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6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6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6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6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6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6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6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6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682" h="952500" extrusionOk="0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6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6" h="29718" extrusionOk="0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6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656" h="29717" extrusionOk="0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6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9717" extrusionOk="0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6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624" h="178498" extrusionOk="0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6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843" h="29717" extrusionOk="0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6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26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26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93" h="29718" extrusionOk="0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26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26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48780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26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7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0" name="Google Shape;560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4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17" extrusionOk="0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6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6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6" h="29718" extrusionOk="0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7" extrusionOk="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7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4" name="Google Shape;604;p26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605" name="Google Shape;605;p26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606" name="Google Shape;606;p26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6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6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6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6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6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6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6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6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6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6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6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6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6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6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6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6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6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6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6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6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6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6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6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6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6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6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6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6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6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6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6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6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6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6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6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6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6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6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6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6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6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6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6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6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6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6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6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6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6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6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6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6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6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6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6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6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6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6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6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6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6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6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6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6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8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6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29718" extrusionOk="0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6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6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6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6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6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249" h="59435" extrusionOk="0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6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6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89344" extrusionOk="0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6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6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26" h="59531" extrusionOk="0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6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6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6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44" h="89344" extrusionOk="0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6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6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6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6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6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6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6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5" h="238125" extrusionOk="0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6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6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6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6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6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6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6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6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6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865" h="475773" extrusionOk="0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6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18" h="416813" extrusionOk="0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6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6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6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6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6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6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6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6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6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6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6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6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6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6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6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6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6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6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6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6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6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6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6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6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6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6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6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6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6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6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6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6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6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7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6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6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6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6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6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7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6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7" name="Google Shape;747;p26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48" name="Google Shape;748;p26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6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6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6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26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6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4" name="Google Shape;754;p26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55" name="Google Shape;755;p26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6" name="Google Shape;766;p26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67" name="Google Shape;767;p26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6" name="Google Shape;776;p26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77" name="Google Shape;777;p26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6" name="Google Shape;786;p26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6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6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6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6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6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6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6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6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6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6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6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60" h="208216" extrusionOk="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89344" extrusionOk="0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6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6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6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6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8" h="238125" extrusionOk="0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6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6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6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6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6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6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6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6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6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6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6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6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6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6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3" name="Google Shape;843;p26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44" name="Google Shape;844;p26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6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6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6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6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6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6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6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6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6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6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6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6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6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6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6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6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6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6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6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6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6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6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6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6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6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6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6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6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6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6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6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6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6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6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6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6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6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6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6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6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6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6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6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6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6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148875" extrusionOk="0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6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6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297561" extrusionOk="0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6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6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178688" extrusionOk="0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6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48780" extrusionOk="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178593" extrusionOk="0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97560" extrusionOk="0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6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6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11" h="148875" extrusionOk="0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6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6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6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6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6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6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6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6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6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6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6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8" name="Google Shape;968;p26"/>
          <p:cNvGrpSpPr/>
          <p:nvPr/>
        </p:nvGrpSpPr>
        <p:grpSpPr>
          <a:xfrm>
            <a:off x="7508379" y="3347439"/>
            <a:ext cx="1174471" cy="1374022"/>
            <a:chOff x="6600825" y="3577779"/>
            <a:chExt cx="1577530" cy="1845564"/>
          </a:xfrm>
        </p:grpSpPr>
        <p:grpSp>
          <p:nvGrpSpPr>
            <p:cNvPr id="969" name="Google Shape;969;p26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70" name="Google Shape;970;p26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avLst/>
                <a:gdLst/>
                <a:ahLst/>
                <a:cxnLst/>
                <a:rect l="l" t="t" r="r" b="b"/>
                <a:pathLst>
                  <a:path w="1577530" h="1845564" extrusionOk="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26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80" name="Google Shape;980;p26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81" name="Google Shape;981;p26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6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6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6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6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6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6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6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6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6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6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6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6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6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78" h="535685" extrusionOk="0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6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6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9344" extrusionOk="0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6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4" name="Google Shape;1014;p26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15" name="Google Shape;1015;p26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781" h="29718" extrusionOk="0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6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6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26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6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6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6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6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6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6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6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6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6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6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6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6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6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6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6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6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6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6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6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6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6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3" h="29718" extrusionOk="0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6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6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6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6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6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6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6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6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6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6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6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6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6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6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6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6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6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6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6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6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6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6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6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6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6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6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6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6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6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6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6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6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6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6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6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6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6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6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9718" extrusionOk="0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6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6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6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6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6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6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6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6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6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6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6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6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6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6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6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6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6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6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6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6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6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6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6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6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6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6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6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6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6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6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6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6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6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6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6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6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6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6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6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78593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6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6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6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6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6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6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375" h="981932" extrusionOk="0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6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119062" extrusionOk="0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6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6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593" h="238125" extrusionOk="0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6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119062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6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267938" extrusionOk="0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6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561" h="416623" extrusionOk="0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6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6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6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6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6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6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6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6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6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6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6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6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6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6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6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6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6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6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6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6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6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6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6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6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6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6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6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6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6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6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6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968" h="29718" extrusionOk="0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6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6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6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6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6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6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6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6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6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6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6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6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6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6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6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6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6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6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6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6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6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6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6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6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6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6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6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6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6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6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6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6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6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6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6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6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6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6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6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6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6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6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6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6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6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6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6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6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6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6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6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6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6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6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6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6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6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6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6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6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6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6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6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6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6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6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6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6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6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6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6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6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6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6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6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6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6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6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6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6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6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6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6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6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6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6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6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6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6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6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6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6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6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6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6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6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6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5" name="Google Shape;1295;p26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296" name="Google Shape;1296;p26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6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6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6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6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6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6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6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6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6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6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6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6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6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6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6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6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6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6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6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6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6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6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6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6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6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6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6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6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6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6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208311" extrusionOk="0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6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6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87" h="386905" extrusionOk="0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26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26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26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6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6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6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26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5" name="Google Shape;1345;p26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46" name="Google Shape;1346;p26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6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6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26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0" name="Google Shape;1350;p26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51" name="Google Shape;1351;p26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6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6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6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5" name="Google Shape;1355;p26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56" name="Google Shape;1356;p26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6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6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6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6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6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6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6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6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6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6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6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6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6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6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6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6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6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6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6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6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6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6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6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6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6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6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6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6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6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6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6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6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6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6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6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6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6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6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6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6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6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6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6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6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6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6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6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6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6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6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6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6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6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6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6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6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6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6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6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6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6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6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9344" extrusionOk="0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6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6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6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74" h="327374" extrusionOk="0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6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6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6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6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6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6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6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6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6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6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26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26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26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6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6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351069" y="193259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</a:t>
            </a:r>
            <a:r>
              <a:rPr lang="en" dirty="0"/>
              <a:t> Cleaning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612216" y="892099"/>
            <a:ext cx="7132306" cy="3947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200" dirty="0"/>
              <a:t>Due to the aggregated nature of the SteamSpy collection process, various games were duplicated due to different versioning, regional releases, and update in player count snapshots at different time stamps. </a:t>
            </a:r>
          </a:p>
          <a:p>
            <a:pPr marL="171450" indent="-171450">
              <a:lnSpc>
                <a:spcPct val="150000"/>
              </a:lnSpc>
            </a:pPr>
            <a:r>
              <a:rPr lang="en-US" sz="1200" dirty="0"/>
              <a:t>After removing duplicates, we were left with 997 unique games in the dataset. </a:t>
            </a:r>
          </a:p>
          <a:p>
            <a:pPr marL="171450" indent="-171450">
              <a:lnSpc>
                <a:spcPct val="150000"/>
              </a:lnSpc>
            </a:pPr>
            <a:r>
              <a:rPr lang="en-US" sz="1200" dirty="0"/>
              <a:t>Many games did not have release dates, so Steam API was used to retrieve that information for the games in my dataset to be integrated.</a:t>
            </a:r>
          </a:p>
          <a:p>
            <a:pPr marL="171450" indent="-171450">
              <a:lnSpc>
                <a:spcPct val="150000"/>
              </a:lnSpc>
            </a:pPr>
            <a:r>
              <a:rPr lang="en-US" sz="1200" dirty="0"/>
              <a:t>Some games still did not have release dates extracted from Steam API, so they were dropped, leaving the dataset with 933 total observations.</a:t>
            </a:r>
          </a:p>
          <a:p>
            <a:pPr marL="171450" indent="-171450">
              <a:lnSpc>
                <a:spcPct val="150000"/>
              </a:lnSpc>
            </a:pPr>
            <a:r>
              <a:rPr lang="en-US" sz="1200" dirty="0"/>
              <a:t>Some feature columns were completely null, so they were removed. </a:t>
            </a:r>
          </a:p>
          <a:p>
            <a:pPr marL="171450" indent="-171450">
              <a:lnSpc>
                <a:spcPct val="150000"/>
              </a:lnSpc>
            </a:pPr>
            <a:r>
              <a:rPr lang="en-US" sz="1200" dirty="0"/>
              <a:t>A few games had missing publisher/developer information; it was imputed with ‘unknown’.</a:t>
            </a:r>
          </a:p>
          <a:p>
            <a:pPr marL="171450" indent="-171450">
              <a:lnSpc>
                <a:spcPct val="150000"/>
              </a:lnSpc>
            </a:pPr>
            <a:r>
              <a:rPr lang="en-US" sz="1200" dirty="0"/>
              <a:t>Some genre tags were in a different language, and some had symbols – that was translated and fixed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89821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351069" y="193259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</a:t>
            </a:r>
            <a:r>
              <a:rPr lang="en" dirty="0"/>
              <a:t> Processing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612216" y="892099"/>
            <a:ext cx="4545223" cy="3947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200" dirty="0"/>
              <a:t>Owners of a game was in a range, due to the aggregated nature of the data retrieved from </a:t>
            </a:r>
            <a:r>
              <a:rPr lang="en-US" sz="1200" dirty="0" err="1"/>
              <a:t>SteamSpy</a:t>
            </a:r>
            <a:r>
              <a:rPr lang="en-US" sz="1200" dirty="0"/>
              <a:t> – Average was taken.</a:t>
            </a:r>
          </a:p>
          <a:p>
            <a:pPr marL="171450" indent="-171450"/>
            <a:r>
              <a:rPr lang="en-US" sz="1200" dirty="0"/>
              <a:t>Multiplayer features of the game were initially split into 4 feature columns – this was aggregated into a single multiplayer option column for simplicity. </a:t>
            </a:r>
          </a:p>
          <a:p>
            <a:pPr marL="171450" indent="-171450"/>
            <a:r>
              <a:rPr lang="en-US" sz="1200" dirty="0"/>
              <a:t>Release Date was split into Release Year and Seasons (Fall, Winter, Spring, Summer) and one-hot encoding was performed. </a:t>
            </a:r>
          </a:p>
          <a:p>
            <a:pPr marL="171450" indent="-171450"/>
            <a:r>
              <a:rPr lang="en-US" sz="1200" dirty="0"/>
              <a:t>Games had multiple genre tags (23) as features, with some games missing that information altogether – Genre’s were split into multi-label one-hot encoded features columns.</a:t>
            </a:r>
          </a:p>
          <a:p>
            <a:pPr marL="171450" indent="-171450"/>
            <a:r>
              <a:rPr lang="en-US" sz="1200" dirty="0"/>
              <a:t>The dataset did not have a target label, which was Game of the Year nomination – ‘The Game Awards’ historical data was taken, and the target label was manually integrated in the dataset as a binary label (0 or 1).</a:t>
            </a:r>
          </a:p>
          <a:p>
            <a:pPr marL="171450" indent="-171450"/>
            <a:r>
              <a:rPr lang="en-US" sz="1200" dirty="0"/>
              <a:t>Each year about 4-5 games are nominated for the award – our target labels include 30 historical game of the year candidates (1 in the target label).</a:t>
            </a:r>
          </a:p>
          <a:p>
            <a:pPr marL="171450" indent="-171450"/>
            <a:endParaRPr lang="en-US" sz="1200" dirty="0"/>
          </a:p>
        </p:txBody>
      </p:sp>
      <p:pic>
        <p:nvPicPr>
          <p:cNvPr id="3" name="Picture 2" descr="A colorful illustration of various computer devices and objects&#10;&#10;Description automatically generated with medium confidence">
            <a:extLst>
              <a:ext uri="{FF2B5EF4-FFF2-40B4-BE49-F238E27FC236}">
                <a16:creationId xmlns:a16="http://schemas.microsoft.com/office/drawing/2014/main" id="{18AAB65E-6B2D-31F9-2203-FD72758A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71" y="629663"/>
            <a:ext cx="3684885" cy="36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0FF80-2FE0-FC6C-A7EA-C00D3753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58" y="1071150"/>
            <a:ext cx="6635429" cy="2079070"/>
          </a:xfrm>
        </p:spPr>
        <p:txBody>
          <a:bodyPr/>
          <a:lstStyle/>
          <a:p>
            <a:r>
              <a:rPr lang="en-US" dirty="0"/>
              <a:t>The final dataset has 42 feature columns and 1 target label column. </a:t>
            </a:r>
          </a:p>
          <a:p>
            <a:r>
              <a:rPr lang="en-US" dirty="0"/>
              <a:t>For a more detailed look at the data collection and processing, please check the ‘project proposal – dataset summary document’. 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Below is a screenshot of the final dataset. All the columns could not be added due to space limitations.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A75DA7-C5BD-D6F5-776A-BAA57A9E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64" y="220175"/>
            <a:ext cx="4761000" cy="804000"/>
          </a:xfrm>
        </p:spPr>
        <p:txBody>
          <a:bodyPr/>
          <a:lstStyle/>
          <a:p>
            <a:r>
              <a:rPr lang="en-US" dirty="0"/>
              <a:t>Final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D0AB8-36B9-936E-0AAD-1C94DD5B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4" y="2674056"/>
            <a:ext cx="8826877" cy="13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2038200" y="2448961"/>
            <a:ext cx="5067600" cy="64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765054" y="1619107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1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E4076B-F0CA-B21C-8C3F-664A722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260088"/>
            <a:ext cx="3722700" cy="3362187"/>
          </a:xfrm>
        </p:spPr>
        <p:txBody>
          <a:bodyPr/>
          <a:lstStyle/>
          <a:p>
            <a:r>
              <a:rPr lang="en-US" dirty="0"/>
              <a:t>Feature engineering employed to capture critical aspects of a game’s success. Key features include multiplayer options, average playtime, concurrent users, one-hot encoded genres and seasonal release dates – allowing the model to recognize patterns. </a:t>
            </a:r>
          </a:p>
          <a:p>
            <a:r>
              <a:rPr lang="en-US" dirty="0"/>
              <a:t>Base model chosen as Logistic regression and Decision Trees. Logistic regression provides interpretability in binary classifications. Decision Trees capture non-linear relationships</a:t>
            </a:r>
          </a:p>
          <a:p>
            <a:r>
              <a:rPr lang="en-US" dirty="0"/>
              <a:t>Complex model chosen as Gradient Boosting Machine (GBM) – useful for moderately sized datasets and preferred choice for imbalanced datasets. </a:t>
            </a:r>
          </a:p>
          <a:p>
            <a:endParaRPr lang="en-US" b="1" dirty="0"/>
          </a:p>
          <a:p>
            <a:r>
              <a:rPr lang="en-US" b="1" dirty="0"/>
              <a:t>Evaluation Metrics: </a:t>
            </a:r>
            <a:r>
              <a:rPr lang="en-US" dirty="0"/>
              <a:t>AUC-ROC as primary metric for distinguishing nominees vs non-nominees, with precision, recall, and F1 score as supplementary metrics.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A8B91-1749-27E8-5F0C-672AFED8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521225"/>
            <a:ext cx="4940443" cy="61619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8" name="Picture 7" descr="A poster with various graphics and text&#10;&#10;Description automatically generated with medium confidence">
            <a:extLst>
              <a:ext uri="{FF2B5EF4-FFF2-40B4-BE49-F238E27FC236}">
                <a16:creationId xmlns:a16="http://schemas.microsoft.com/office/drawing/2014/main" id="{53D05FC0-1240-ABF6-49FA-14D2CA5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77" y="521225"/>
            <a:ext cx="3974284" cy="39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1603436" y="2743250"/>
            <a:ext cx="5695817" cy="64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Approach</a:t>
            </a:r>
            <a:endParaRPr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765054" y="1619107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6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351069" y="193259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Practical Application 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506279" y="992458"/>
            <a:ext cx="4545223" cy="1438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200" dirty="0"/>
              <a:t>The logistic regression model can be used to support decision-making  in game development and marketing strategies by identifying features that most likely influence nomination potential. </a:t>
            </a:r>
          </a:p>
          <a:p>
            <a:pPr marL="171450" indent="-171450"/>
            <a:r>
              <a:rPr lang="en-US" sz="1200" dirty="0"/>
              <a:t>Developers can prioritize resources and design elements that align with award-winning attributes and predictions based on the model. </a:t>
            </a:r>
          </a:p>
          <a:p>
            <a:pPr marL="171450" indent="-171450"/>
            <a:endParaRPr lang="en-US" sz="1200" dirty="0"/>
          </a:p>
          <a:p>
            <a:pPr marL="171450" indent="-171450"/>
            <a:endParaRPr lang="en-US" sz="1200" dirty="0"/>
          </a:p>
        </p:txBody>
      </p:sp>
      <p:pic>
        <p:nvPicPr>
          <p:cNvPr id="4" name="Picture 3" descr="A computer game with many different graphics&#10;&#10;Description automatically generated with medium confidence">
            <a:extLst>
              <a:ext uri="{FF2B5EF4-FFF2-40B4-BE49-F238E27FC236}">
                <a16:creationId xmlns:a16="http://schemas.microsoft.com/office/drawing/2014/main" id="{36FEDDE3-1B80-096A-00E7-2ACF74F6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867" y="772221"/>
            <a:ext cx="1878982" cy="1878982"/>
          </a:xfrm>
          <a:prstGeom prst="rect">
            <a:avLst/>
          </a:prstGeom>
        </p:spPr>
      </p:pic>
      <p:sp>
        <p:nvSpPr>
          <p:cNvPr id="5" name="Google Shape;1887;p30">
            <a:extLst>
              <a:ext uri="{FF2B5EF4-FFF2-40B4-BE49-F238E27FC236}">
                <a16:creationId xmlns:a16="http://schemas.microsoft.com/office/drawing/2014/main" id="{B26DA065-F13A-18C9-4E98-39471020C739}"/>
              </a:ext>
            </a:extLst>
          </p:cNvPr>
          <p:cNvSpPr txBox="1">
            <a:spLocks/>
          </p:cNvSpPr>
          <p:nvPr/>
        </p:nvSpPr>
        <p:spPr>
          <a:xfrm>
            <a:off x="506278" y="2875621"/>
            <a:ext cx="4545223" cy="143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71450" indent="-171450"/>
            <a:r>
              <a:rPr lang="en-US" sz="1200" dirty="0"/>
              <a:t>Important features for the model’s interpretability:</a:t>
            </a:r>
          </a:p>
          <a:p>
            <a:pPr marL="628650" lvl="1" indent="-171450"/>
            <a:r>
              <a:rPr lang="en-US" sz="1100" dirty="0"/>
              <a:t>Review Scores (Positive association)</a:t>
            </a:r>
          </a:p>
          <a:p>
            <a:pPr marL="628650" lvl="1" indent="-171450"/>
            <a:r>
              <a:rPr lang="en-US" sz="1100" dirty="0"/>
              <a:t>Player Engagement (Positive association)</a:t>
            </a:r>
          </a:p>
          <a:p>
            <a:pPr marL="628650" lvl="1" indent="-171450"/>
            <a:r>
              <a:rPr lang="en-US" sz="1100" dirty="0"/>
              <a:t>Genre (Variable association)</a:t>
            </a:r>
          </a:p>
          <a:p>
            <a:pPr marL="628650" lvl="1" indent="-171450"/>
            <a:r>
              <a:rPr lang="en-US" sz="1100" dirty="0"/>
              <a:t>Release Timing (positive association)</a:t>
            </a:r>
          </a:p>
          <a:p>
            <a:pPr marL="171450" indent="-171450"/>
            <a:endParaRPr lang="en-US" sz="1200" dirty="0"/>
          </a:p>
        </p:txBody>
      </p:sp>
      <p:pic>
        <p:nvPicPr>
          <p:cNvPr id="7" name="Picture 6" descr="A diagram of a review&#10;&#10;Description automatically generated with medium confidence">
            <a:extLst>
              <a:ext uri="{FF2B5EF4-FFF2-40B4-BE49-F238E27FC236}">
                <a16:creationId xmlns:a16="http://schemas.microsoft.com/office/drawing/2014/main" id="{F5192B1F-2D7E-A3B0-ADE9-CE0A7012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867" y="2825440"/>
            <a:ext cx="1826026" cy="16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1603436" y="2743250"/>
            <a:ext cx="5695817" cy="64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Next Steps</a:t>
            </a:r>
            <a:endParaRPr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765054" y="1619107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33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351069" y="193259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506280" y="992457"/>
            <a:ext cx="3195926" cy="3217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sz="1200" dirty="0"/>
          </a:p>
          <a:p>
            <a:pPr marL="171450" indent="-171450"/>
            <a:r>
              <a:rPr lang="en-US" sz="1200" dirty="0"/>
              <a:t>Build a predictive model for GOTY nominations on Steam data using key game features.</a:t>
            </a:r>
          </a:p>
          <a:p>
            <a:pPr marL="171450" indent="-171450"/>
            <a:r>
              <a:rPr lang="en-US" sz="1200" dirty="0"/>
              <a:t>Support game developers and marketers in identifying success-driving elements.</a:t>
            </a:r>
          </a:p>
          <a:p>
            <a:pPr marL="171450" indent="-171450"/>
            <a:r>
              <a:rPr lang="en-US" sz="1200" dirty="0"/>
              <a:t>Data-driven insights; guide decision-making in game design and marketing .</a:t>
            </a:r>
          </a:p>
          <a:p>
            <a:pPr marL="171450" indent="-171450"/>
            <a:r>
              <a:rPr lang="en-US" sz="1200" dirty="0"/>
              <a:t>Address the growing need for data-based predictions in gaming. </a:t>
            </a:r>
          </a:p>
        </p:txBody>
      </p:sp>
      <p:sp>
        <p:nvSpPr>
          <p:cNvPr id="2" name="Google Shape;1887;p30">
            <a:extLst>
              <a:ext uri="{FF2B5EF4-FFF2-40B4-BE49-F238E27FC236}">
                <a16:creationId xmlns:a16="http://schemas.microsoft.com/office/drawing/2014/main" id="{C55D1518-DCE6-9859-4786-D68E22EA8659}"/>
              </a:ext>
            </a:extLst>
          </p:cNvPr>
          <p:cNvSpPr txBox="1">
            <a:spLocks/>
          </p:cNvSpPr>
          <p:nvPr/>
        </p:nvSpPr>
        <p:spPr>
          <a:xfrm>
            <a:off x="5002080" y="1889201"/>
            <a:ext cx="3195926" cy="321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Next Steps</a:t>
            </a:r>
          </a:p>
          <a:p>
            <a:pPr marL="285750" indent="-285750"/>
            <a:r>
              <a:rPr lang="en-US" sz="1200" dirty="0"/>
              <a:t>Start with logistic regression to understand the feature importance. Use Decision Trees to understand relationships better.</a:t>
            </a:r>
          </a:p>
          <a:p>
            <a:pPr marL="285750" indent="-285750"/>
            <a:r>
              <a:rPr lang="en-US" sz="1200" dirty="0"/>
              <a:t>Continue working on data processing, and feature engineering if needed.</a:t>
            </a:r>
          </a:p>
          <a:p>
            <a:pPr marL="285750" indent="-285750"/>
            <a:r>
              <a:rPr lang="en-US" sz="1200" dirty="0"/>
              <a:t>Use Gradient Boosting for handling imbalances</a:t>
            </a:r>
          </a:p>
          <a:p>
            <a:pPr marL="285750" indent="-285750"/>
            <a:r>
              <a:rPr lang="en-US" sz="1200" dirty="0"/>
              <a:t>Evaluate the model using AUC-ROC and Precision-Recall to ensure model accuracy on imbalanced data</a:t>
            </a:r>
          </a:p>
          <a:p>
            <a:pPr marL="285750" indent="-285750"/>
            <a:endParaRPr lang="en-US" sz="1200" dirty="0"/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3" name="Picture 2" descr="Game Awards: 'It Takes Two' Wins, Complete 2021 Winners List">
            <a:extLst>
              <a:ext uri="{FF2B5EF4-FFF2-40B4-BE49-F238E27FC236}">
                <a16:creationId xmlns:a16="http://schemas.microsoft.com/office/drawing/2014/main" id="{46A13402-588F-3AD6-F0D3-EEB998B7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43" y="193259"/>
            <a:ext cx="2067362" cy="19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eam Community">
            <a:extLst>
              <a:ext uri="{FF2B5EF4-FFF2-40B4-BE49-F238E27FC236}">
                <a16:creationId xmlns:a16="http://schemas.microsoft.com/office/drawing/2014/main" id="{07846D80-C75F-0091-675B-D99EBCD9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5" y="30317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9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38"/>
          <p:cNvSpPr txBox="1">
            <a:spLocks noGrp="1"/>
          </p:cNvSpPr>
          <p:nvPr>
            <p:ph type="title"/>
          </p:nvPr>
        </p:nvSpPr>
        <p:spPr>
          <a:xfrm>
            <a:off x="2116826" y="1524450"/>
            <a:ext cx="4686333" cy="10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</a:t>
            </a:r>
            <a:endParaRPr sz="4400" dirty="0"/>
          </a:p>
        </p:txBody>
      </p:sp>
      <p:grpSp>
        <p:nvGrpSpPr>
          <p:cNvPr id="2344" name="Google Shape;2344;p38"/>
          <p:cNvGrpSpPr/>
          <p:nvPr/>
        </p:nvGrpSpPr>
        <p:grpSpPr>
          <a:xfrm>
            <a:off x="3582638" y="2820750"/>
            <a:ext cx="387681" cy="387661"/>
            <a:chOff x="266768" y="1721375"/>
            <a:chExt cx="397907" cy="397887"/>
          </a:xfrm>
        </p:grpSpPr>
        <p:sp>
          <p:nvSpPr>
            <p:cNvPr id="2345" name="Google Shape;2345;p3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38"/>
          <p:cNvGrpSpPr/>
          <p:nvPr/>
        </p:nvGrpSpPr>
        <p:grpSpPr>
          <a:xfrm>
            <a:off x="4642477" y="2820512"/>
            <a:ext cx="387661" cy="387661"/>
            <a:chOff x="1379798" y="1723250"/>
            <a:chExt cx="397887" cy="397887"/>
          </a:xfrm>
        </p:grpSpPr>
        <p:sp>
          <p:nvSpPr>
            <p:cNvPr id="2348" name="Google Shape;2348;p3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38"/>
          <p:cNvGrpSpPr/>
          <p:nvPr/>
        </p:nvGrpSpPr>
        <p:grpSpPr>
          <a:xfrm>
            <a:off x="4112578" y="2820512"/>
            <a:ext cx="387641" cy="387661"/>
            <a:chOff x="864491" y="1723250"/>
            <a:chExt cx="397866" cy="397887"/>
          </a:xfrm>
        </p:grpSpPr>
        <p:sp>
          <p:nvSpPr>
            <p:cNvPr id="2353" name="Google Shape;2353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38"/>
          <p:cNvGrpSpPr/>
          <p:nvPr/>
        </p:nvGrpSpPr>
        <p:grpSpPr>
          <a:xfrm>
            <a:off x="5172396" y="2820097"/>
            <a:ext cx="388966" cy="388966"/>
            <a:chOff x="1190625" y="238125"/>
            <a:chExt cx="5235075" cy="5235075"/>
          </a:xfrm>
        </p:grpSpPr>
        <p:sp>
          <p:nvSpPr>
            <p:cNvPr id="2357" name="Google Shape;2357;p3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9" name="Google Shape;2359;p38"/>
          <p:cNvSpPr txBox="1"/>
          <p:nvPr/>
        </p:nvSpPr>
        <p:spPr>
          <a:xfrm>
            <a:off x="2689350" y="4178113"/>
            <a:ext cx="3765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Please, keep this slide for the attribution</a:t>
            </a:r>
            <a:endParaRPr sz="11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360" name="Google Shape;2360;p38"/>
          <p:cNvGrpSpPr/>
          <p:nvPr/>
        </p:nvGrpSpPr>
        <p:grpSpPr>
          <a:xfrm>
            <a:off x="1030712" y="3171247"/>
            <a:ext cx="1031271" cy="1203119"/>
            <a:chOff x="4338637" y="3518344"/>
            <a:chExt cx="1607343" cy="1875186"/>
          </a:xfrm>
        </p:grpSpPr>
        <p:grpSp>
          <p:nvGrpSpPr>
            <p:cNvPr id="2361" name="Google Shape;2361;p38"/>
            <p:cNvGrpSpPr/>
            <p:nvPr/>
          </p:nvGrpSpPr>
          <p:grpSpPr>
            <a:xfrm>
              <a:off x="4338637" y="3518344"/>
              <a:ext cx="1607343" cy="1875186"/>
              <a:chOff x="4338637" y="3518344"/>
              <a:chExt cx="1607343" cy="1875186"/>
            </a:xfrm>
          </p:grpSpPr>
          <p:sp>
            <p:nvSpPr>
              <p:cNvPr id="2362" name="Google Shape;2362;p38"/>
              <p:cNvSpPr/>
              <p:nvPr/>
            </p:nvSpPr>
            <p:spPr>
              <a:xfrm>
                <a:off x="4487417" y="4113656"/>
                <a:ext cx="506063" cy="1279874"/>
              </a:xfrm>
              <a:custGeom>
                <a:avLst/>
                <a:gdLst/>
                <a:ahLst/>
                <a:cxnLst/>
                <a:rect l="l" t="t" r="r" b="b"/>
                <a:pathLst>
                  <a:path w="506063" h="1279874" extrusionOk="0">
                    <a:moveTo>
                      <a:pt x="446532" y="386905"/>
                    </a:moveTo>
                    <a:lnTo>
                      <a:pt x="476250" y="386905"/>
                    </a:lnTo>
                    <a:lnTo>
                      <a:pt x="476250" y="357188"/>
                    </a:lnTo>
                    <a:lnTo>
                      <a:pt x="506063" y="357188"/>
                    </a:lnTo>
                    <a:lnTo>
                      <a:pt x="506063" y="327374"/>
                    </a:lnTo>
                    <a:lnTo>
                      <a:pt x="476250" y="327374"/>
                    </a:lnTo>
                    <a:lnTo>
                      <a:pt x="476250" y="297561"/>
                    </a:lnTo>
                    <a:lnTo>
                      <a:pt x="416814" y="297561"/>
                    </a:lnTo>
                    <a:lnTo>
                      <a:pt x="416814" y="327374"/>
                    </a:lnTo>
                    <a:lnTo>
                      <a:pt x="387001" y="327374"/>
                    </a:lnTo>
                    <a:lnTo>
                      <a:pt x="387001" y="357188"/>
                    </a:lnTo>
                    <a:lnTo>
                      <a:pt x="327470" y="357188"/>
                    </a:lnTo>
                    <a:lnTo>
                      <a:pt x="327470" y="327374"/>
                    </a:lnTo>
                    <a:lnTo>
                      <a:pt x="357188" y="327374"/>
                    </a:lnTo>
                    <a:lnTo>
                      <a:pt x="357188" y="297561"/>
                    </a:lnTo>
                    <a:lnTo>
                      <a:pt x="387001" y="297561"/>
                    </a:lnTo>
                    <a:lnTo>
                      <a:pt x="387001" y="267843"/>
                    </a:lnTo>
                    <a:lnTo>
                      <a:pt x="416814" y="267843"/>
                    </a:lnTo>
                    <a:lnTo>
                      <a:pt x="416814" y="238125"/>
                    </a:lnTo>
                    <a:lnTo>
                      <a:pt x="446532" y="238125"/>
                    </a:lnTo>
                    <a:lnTo>
                      <a:pt x="446532" y="178498"/>
                    </a:lnTo>
                    <a:lnTo>
                      <a:pt x="416814" y="178498"/>
                    </a:lnTo>
                    <a:lnTo>
                      <a:pt x="416814" y="148780"/>
                    </a:lnTo>
                    <a:lnTo>
                      <a:pt x="387001" y="148780"/>
                    </a:lnTo>
                    <a:lnTo>
                      <a:pt x="387001" y="178498"/>
                    </a:lnTo>
                    <a:lnTo>
                      <a:pt x="357188" y="178498"/>
                    </a:lnTo>
                    <a:lnTo>
                      <a:pt x="357188" y="208312"/>
                    </a:lnTo>
                    <a:lnTo>
                      <a:pt x="327470" y="208312"/>
                    </a:lnTo>
                    <a:lnTo>
                      <a:pt x="327470" y="238125"/>
                    </a:lnTo>
                    <a:lnTo>
                      <a:pt x="297751" y="238125"/>
                    </a:lnTo>
                    <a:lnTo>
                      <a:pt x="297751" y="267843"/>
                    </a:lnTo>
                    <a:lnTo>
                      <a:pt x="267938" y="267843"/>
                    </a:lnTo>
                    <a:lnTo>
                      <a:pt x="267938" y="297561"/>
                    </a:lnTo>
                    <a:lnTo>
                      <a:pt x="238125" y="297561"/>
                    </a:lnTo>
                    <a:lnTo>
                      <a:pt x="238125" y="267843"/>
                    </a:lnTo>
                    <a:lnTo>
                      <a:pt x="267938" y="267843"/>
                    </a:lnTo>
                    <a:lnTo>
                      <a:pt x="267938" y="238125"/>
                    </a:lnTo>
                    <a:lnTo>
                      <a:pt x="297751" y="238125"/>
                    </a:lnTo>
                    <a:lnTo>
                      <a:pt x="297751" y="208312"/>
                    </a:lnTo>
                    <a:lnTo>
                      <a:pt x="327470" y="208312"/>
                    </a:lnTo>
                    <a:lnTo>
                      <a:pt x="327470" y="178498"/>
                    </a:lnTo>
                    <a:lnTo>
                      <a:pt x="357188" y="178498"/>
                    </a:lnTo>
                    <a:lnTo>
                      <a:pt x="357188" y="148780"/>
                    </a:lnTo>
                    <a:lnTo>
                      <a:pt x="387001" y="148780"/>
                    </a:lnTo>
                    <a:lnTo>
                      <a:pt x="387001" y="89249"/>
                    </a:lnTo>
                    <a:lnTo>
                      <a:pt x="357188" y="89249"/>
                    </a:lnTo>
                    <a:lnTo>
                      <a:pt x="357188" y="59436"/>
                    </a:lnTo>
                    <a:lnTo>
                      <a:pt x="327470" y="59436"/>
                    </a:lnTo>
                    <a:lnTo>
                      <a:pt x="327470" y="89249"/>
                    </a:lnTo>
                    <a:lnTo>
                      <a:pt x="297751" y="89249"/>
                    </a:lnTo>
                    <a:lnTo>
                      <a:pt x="297751" y="119063"/>
                    </a:lnTo>
                    <a:lnTo>
                      <a:pt x="267938" y="119063"/>
                    </a:lnTo>
                    <a:lnTo>
                      <a:pt x="267938" y="148780"/>
                    </a:lnTo>
                    <a:lnTo>
                      <a:pt x="238125" y="148780"/>
                    </a:lnTo>
                    <a:lnTo>
                      <a:pt x="238125" y="178498"/>
                    </a:lnTo>
                    <a:lnTo>
                      <a:pt x="208407" y="178498"/>
                    </a:lnTo>
                    <a:lnTo>
                      <a:pt x="208407" y="59436"/>
                    </a:lnTo>
                    <a:lnTo>
                      <a:pt x="178689" y="59436"/>
                    </a:lnTo>
                    <a:lnTo>
                      <a:pt x="178689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89345" y="29718"/>
                    </a:lnTo>
                    <a:lnTo>
                      <a:pt x="89345" y="119063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59627" y="267843"/>
                    </a:lnTo>
                    <a:lnTo>
                      <a:pt x="29813" y="267843"/>
                    </a:lnTo>
                    <a:lnTo>
                      <a:pt x="29813" y="476250"/>
                    </a:lnTo>
                    <a:lnTo>
                      <a:pt x="0" y="476250"/>
                    </a:lnTo>
                    <a:lnTo>
                      <a:pt x="0" y="654748"/>
                    </a:lnTo>
                    <a:lnTo>
                      <a:pt x="29813" y="654748"/>
                    </a:lnTo>
                    <a:lnTo>
                      <a:pt x="29813" y="744093"/>
                    </a:lnTo>
                    <a:lnTo>
                      <a:pt x="59627" y="744093"/>
                    </a:lnTo>
                    <a:lnTo>
                      <a:pt x="59627" y="863155"/>
                    </a:lnTo>
                    <a:lnTo>
                      <a:pt x="89345" y="863155"/>
                    </a:lnTo>
                    <a:lnTo>
                      <a:pt x="89345" y="922687"/>
                    </a:lnTo>
                    <a:lnTo>
                      <a:pt x="59627" y="922687"/>
                    </a:lnTo>
                    <a:lnTo>
                      <a:pt x="59627" y="1011936"/>
                    </a:lnTo>
                    <a:lnTo>
                      <a:pt x="29813" y="1011936"/>
                    </a:lnTo>
                    <a:lnTo>
                      <a:pt x="29813" y="1101281"/>
                    </a:lnTo>
                    <a:lnTo>
                      <a:pt x="0" y="1101281"/>
                    </a:lnTo>
                    <a:lnTo>
                      <a:pt x="0" y="1190625"/>
                    </a:lnTo>
                    <a:lnTo>
                      <a:pt x="29813" y="1190625"/>
                    </a:lnTo>
                    <a:lnTo>
                      <a:pt x="29813" y="1220343"/>
                    </a:lnTo>
                    <a:lnTo>
                      <a:pt x="59627" y="1220343"/>
                    </a:lnTo>
                    <a:lnTo>
                      <a:pt x="59627" y="1250061"/>
                    </a:lnTo>
                    <a:lnTo>
                      <a:pt x="119063" y="1250061"/>
                    </a:lnTo>
                    <a:lnTo>
                      <a:pt x="119063" y="1279874"/>
                    </a:lnTo>
                    <a:lnTo>
                      <a:pt x="178689" y="1279874"/>
                    </a:lnTo>
                    <a:lnTo>
                      <a:pt x="178689" y="1250061"/>
                    </a:lnTo>
                    <a:lnTo>
                      <a:pt x="238125" y="1250061"/>
                    </a:lnTo>
                    <a:lnTo>
                      <a:pt x="238125" y="1220343"/>
                    </a:lnTo>
                    <a:lnTo>
                      <a:pt x="267938" y="1220343"/>
                    </a:lnTo>
                    <a:lnTo>
                      <a:pt x="267938" y="1190625"/>
                    </a:lnTo>
                    <a:lnTo>
                      <a:pt x="297751" y="1190625"/>
                    </a:lnTo>
                    <a:lnTo>
                      <a:pt x="297751" y="863155"/>
                    </a:lnTo>
                    <a:lnTo>
                      <a:pt x="327470" y="863155"/>
                    </a:lnTo>
                    <a:lnTo>
                      <a:pt x="327470" y="773811"/>
                    </a:lnTo>
                    <a:lnTo>
                      <a:pt x="357188" y="773811"/>
                    </a:lnTo>
                    <a:lnTo>
                      <a:pt x="357188" y="595313"/>
                    </a:lnTo>
                    <a:lnTo>
                      <a:pt x="327470" y="59531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46437"/>
                    </a:lnTo>
                    <a:lnTo>
                      <a:pt x="416814" y="446437"/>
                    </a:lnTo>
                    <a:lnTo>
                      <a:pt x="416814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8"/>
              <p:cNvSpPr/>
              <p:nvPr/>
            </p:nvSpPr>
            <p:spPr>
              <a:xfrm>
                <a:off x="4517231" y="4143374"/>
                <a:ext cx="29717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8"/>
              <p:cNvSpPr/>
              <p:nvPr/>
            </p:nvSpPr>
            <p:spPr>
              <a:xfrm>
                <a:off x="4576762" y="405403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8"/>
              <p:cNvSpPr/>
              <p:nvPr/>
            </p:nvSpPr>
            <p:spPr>
              <a:xfrm>
                <a:off x="4547044" y="4083843"/>
                <a:ext cx="29717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7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8"/>
              <p:cNvSpPr/>
              <p:nvPr/>
            </p:nvSpPr>
            <p:spPr>
              <a:xfrm>
                <a:off x="4338637" y="3905249"/>
                <a:ext cx="267843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267843" h="148780" extrusionOk="0">
                    <a:moveTo>
                      <a:pt x="238125" y="59531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345" y="0"/>
                    </a:lnTo>
                    <a:lnTo>
                      <a:pt x="89345" y="29718"/>
                    </a:lnTo>
                    <a:lnTo>
                      <a:pt x="29718" y="29718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29718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531"/>
                    </a:lnTo>
                    <a:lnTo>
                      <a:pt x="238125" y="59531"/>
                    </a:lnTo>
                    <a:close/>
                  </a:path>
                </a:pathLst>
              </a:custGeom>
              <a:solidFill>
                <a:schemeClr val="lt2"/>
              </a:solidFill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8"/>
              <p:cNvSpPr/>
              <p:nvPr/>
            </p:nvSpPr>
            <p:spPr>
              <a:xfrm>
                <a:off x="4666106" y="3934967"/>
                <a:ext cx="267843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267843" h="148875" extrusionOk="0">
                    <a:moveTo>
                      <a:pt x="29718" y="89345"/>
                    </a:moveTo>
                    <a:lnTo>
                      <a:pt x="29718" y="119063"/>
                    </a:lnTo>
                    <a:lnTo>
                      <a:pt x="89249" y="119063"/>
                    </a:lnTo>
                    <a:lnTo>
                      <a:pt x="89249" y="148876"/>
                    </a:lnTo>
                    <a:lnTo>
                      <a:pt x="178499" y="148876"/>
                    </a:lnTo>
                    <a:lnTo>
                      <a:pt x="17849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627"/>
                    </a:lnTo>
                    <a:lnTo>
                      <a:pt x="238125" y="59627"/>
                    </a:lnTo>
                    <a:lnTo>
                      <a:pt x="238125" y="29813"/>
                    </a:lnTo>
                    <a:lnTo>
                      <a:pt x="178499" y="29813"/>
                    </a:lnTo>
                    <a:lnTo>
                      <a:pt x="178499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8"/>
              <p:cNvSpPr/>
              <p:nvPr/>
            </p:nvSpPr>
            <p:spPr>
              <a:xfrm>
                <a:off x="4606480" y="39945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8"/>
              <p:cNvSpPr/>
              <p:nvPr/>
            </p:nvSpPr>
            <p:spPr>
              <a:xfrm>
                <a:off x="4636293" y="393496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38"/>
              <p:cNvSpPr/>
              <p:nvPr/>
            </p:nvSpPr>
            <p:spPr>
              <a:xfrm>
                <a:off x="4457700" y="3696842"/>
                <a:ext cx="386905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386905" h="238125" extrusionOk="0">
                    <a:moveTo>
                      <a:pt x="208407" y="208407"/>
                    </a:moveTo>
                    <a:lnTo>
                      <a:pt x="208407" y="238125"/>
                    </a:lnTo>
                    <a:lnTo>
                      <a:pt x="238125" y="238125"/>
                    </a:lnTo>
                    <a:lnTo>
                      <a:pt x="238125" y="208407"/>
                    </a:lnTo>
                    <a:lnTo>
                      <a:pt x="267843" y="208407"/>
                    </a:lnTo>
                    <a:lnTo>
                      <a:pt x="267843" y="178689"/>
                    </a:lnTo>
                    <a:lnTo>
                      <a:pt x="327469" y="178689"/>
                    </a:lnTo>
                    <a:lnTo>
                      <a:pt x="327469" y="148876"/>
                    </a:lnTo>
                    <a:lnTo>
                      <a:pt x="357188" y="148876"/>
                    </a:lnTo>
                    <a:lnTo>
                      <a:pt x="357188" y="119063"/>
                    </a:lnTo>
                    <a:lnTo>
                      <a:pt x="386906" y="119063"/>
                    </a:lnTo>
                    <a:lnTo>
                      <a:pt x="386906" y="59627"/>
                    </a:lnTo>
                    <a:lnTo>
                      <a:pt x="357188" y="59627"/>
                    </a:lnTo>
                    <a:lnTo>
                      <a:pt x="357188" y="29813"/>
                    </a:lnTo>
                    <a:lnTo>
                      <a:pt x="327469" y="29813"/>
                    </a:lnTo>
                    <a:lnTo>
                      <a:pt x="327469" y="0"/>
                    </a:lnTo>
                    <a:lnTo>
                      <a:pt x="267843" y="0"/>
                    </a:lnTo>
                    <a:lnTo>
                      <a:pt x="267843" y="29813"/>
                    </a:lnTo>
                    <a:lnTo>
                      <a:pt x="238125" y="29813"/>
                    </a:lnTo>
                    <a:lnTo>
                      <a:pt x="238125" y="59627"/>
                    </a:lnTo>
                    <a:lnTo>
                      <a:pt x="208407" y="59627"/>
                    </a:lnTo>
                    <a:lnTo>
                      <a:pt x="208407" y="148876"/>
                    </a:lnTo>
                    <a:lnTo>
                      <a:pt x="178594" y="148876"/>
                    </a:lnTo>
                    <a:lnTo>
                      <a:pt x="178594" y="59627"/>
                    </a:lnTo>
                    <a:lnTo>
                      <a:pt x="148781" y="59627"/>
                    </a:lnTo>
                    <a:lnTo>
                      <a:pt x="148781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48876"/>
                    </a:lnTo>
                    <a:lnTo>
                      <a:pt x="59531" y="148876"/>
                    </a:lnTo>
                    <a:lnTo>
                      <a:pt x="59531" y="178689"/>
                    </a:lnTo>
                    <a:lnTo>
                      <a:pt x="119063" y="178689"/>
                    </a:lnTo>
                    <a:lnTo>
                      <a:pt x="119063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78594" y="238125"/>
                    </a:lnTo>
                    <a:lnTo>
                      <a:pt x="178594" y="208407"/>
                    </a:lnTo>
                    <a:lnTo>
                      <a:pt x="208407" y="208407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8"/>
              <p:cNvSpPr/>
              <p:nvPr/>
            </p:nvSpPr>
            <p:spPr>
              <a:xfrm>
                <a:off x="4933950" y="3548062"/>
                <a:ext cx="446532" cy="1666875"/>
              </a:xfrm>
              <a:custGeom>
                <a:avLst/>
                <a:gdLst/>
                <a:ahLst/>
                <a:cxnLst/>
                <a:rect l="l" t="t" r="r" b="b"/>
                <a:pathLst>
                  <a:path w="446532" h="1666875" extrusionOk="0">
                    <a:moveTo>
                      <a:pt x="297656" y="1160907"/>
                    </a:moveTo>
                    <a:lnTo>
                      <a:pt x="327470" y="1160907"/>
                    </a:lnTo>
                    <a:lnTo>
                      <a:pt x="327470" y="1101281"/>
                    </a:lnTo>
                    <a:lnTo>
                      <a:pt x="357188" y="1101281"/>
                    </a:lnTo>
                    <a:lnTo>
                      <a:pt x="357188" y="1041845"/>
                    </a:lnTo>
                    <a:lnTo>
                      <a:pt x="327470" y="1041845"/>
                    </a:lnTo>
                    <a:lnTo>
                      <a:pt x="327470" y="1012031"/>
                    </a:lnTo>
                    <a:lnTo>
                      <a:pt x="238125" y="1012031"/>
                    </a:lnTo>
                    <a:lnTo>
                      <a:pt x="238125" y="386905"/>
                    </a:lnTo>
                    <a:lnTo>
                      <a:pt x="267843" y="386905"/>
                    </a:lnTo>
                    <a:lnTo>
                      <a:pt x="267843" y="357188"/>
                    </a:lnTo>
                    <a:lnTo>
                      <a:pt x="267843" y="327470"/>
                    </a:lnTo>
                    <a:lnTo>
                      <a:pt x="267843" y="297656"/>
                    </a:lnTo>
                    <a:lnTo>
                      <a:pt x="297656" y="297656"/>
                    </a:lnTo>
                    <a:lnTo>
                      <a:pt x="297656" y="238125"/>
                    </a:lnTo>
                    <a:lnTo>
                      <a:pt x="357188" y="238125"/>
                    </a:lnTo>
                    <a:lnTo>
                      <a:pt x="357188" y="208407"/>
                    </a:lnTo>
                    <a:lnTo>
                      <a:pt x="416719" y="208407"/>
                    </a:lnTo>
                    <a:lnTo>
                      <a:pt x="446532" y="208407"/>
                    </a:lnTo>
                    <a:lnTo>
                      <a:pt x="446532" y="178594"/>
                    </a:lnTo>
                    <a:lnTo>
                      <a:pt x="416719" y="178594"/>
                    </a:lnTo>
                    <a:lnTo>
                      <a:pt x="357188" y="178594"/>
                    </a:lnTo>
                    <a:lnTo>
                      <a:pt x="357188" y="148780"/>
                    </a:lnTo>
                    <a:lnTo>
                      <a:pt x="297656" y="148780"/>
                    </a:lnTo>
                    <a:lnTo>
                      <a:pt x="297656" y="89345"/>
                    </a:lnTo>
                    <a:lnTo>
                      <a:pt x="267843" y="89345"/>
                    </a:lnTo>
                    <a:lnTo>
                      <a:pt x="267843" y="29718"/>
                    </a:lnTo>
                    <a:lnTo>
                      <a:pt x="267843" y="0"/>
                    </a:ln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238125" y="89345"/>
                    </a:lnTo>
                    <a:lnTo>
                      <a:pt x="208407" y="89345"/>
                    </a:lnTo>
                    <a:lnTo>
                      <a:pt x="208407" y="148780"/>
                    </a:lnTo>
                    <a:lnTo>
                      <a:pt x="148781" y="148780"/>
                    </a:lnTo>
                    <a:lnTo>
                      <a:pt x="148781" y="178594"/>
                    </a:lnTo>
                    <a:lnTo>
                      <a:pt x="89344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89344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48781" y="297656"/>
                    </a:lnTo>
                    <a:lnTo>
                      <a:pt x="119063" y="297656"/>
                    </a:lnTo>
                    <a:lnTo>
                      <a:pt x="119063" y="1012031"/>
                    </a:lnTo>
                    <a:lnTo>
                      <a:pt x="29718" y="1012031"/>
                    </a:lnTo>
                    <a:lnTo>
                      <a:pt x="29718" y="1041845"/>
                    </a:lnTo>
                    <a:lnTo>
                      <a:pt x="0" y="1041845"/>
                    </a:lnTo>
                    <a:lnTo>
                      <a:pt x="0" y="1101281"/>
                    </a:lnTo>
                    <a:lnTo>
                      <a:pt x="29718" y="1101281"/>
                    </a:lnTo>
                    <a:lnTo>
                      <a:pt x="29718" y="1160907"/>
                    </a:lnTo>
                    <a:lnTo>
                      <a:pt x="59531" y="1160907"/>
                    </a:lnTo>
                    <a:lnTo>
                      <a:pt x="59531" y="1190625"/>
                    </a:lnTo>
                    <a:lnTo>
                      <a:pt x="119063" y="1190625"/>
                    </a:lnTo>
                    <a:lnTo>
                      <a:pt x="119063" y="1637157"/>
                    </a:lnTo>
                    <a:lnTo>
                      <a:pt x="148781" y="1637157"/>
                    </a:lnTo>
                    <a:lnTo>
                      <a:pt x="148781" y="1666875"/>
                    </a:lnTo>
                    <a:lnTo>
                      <a:pt x="208407" y="1666875"/>
                    </a:lnTo>
                    <a:lnTo>
                      <a:pt x="208407" y="1637157"/>
                    </a:lnTo>
                    <a:lnTo>
                      <a:pt x="238125" y="1637157"/>
                    </a:lnTo>
                    <a:lnTo>
                      <a:pt x="238125" y="1190625"/>
                    </a:lnTo>
                    <a:lnTo>
                      <a:pt x="297656" y="1190625"/>
                    </a:lnTo>
                    <a:lnTo>
                      <a:pt x="297656" y="1160907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38"/>
              <p:cNvSpPr/>
              <p:nvPr/>
            </p:nvSpPr>
            <p:spPr>
              <a:xfrm>
                <a:off x="5797105" y="4708969"/>
                <a:ext cx="148875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780" extrusionOk="0">
                    <a:moveTo>
                      <a:pt x="89345" y="59436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436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59627" y="89249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876" y="89249"/>
                    </a:lnTo>
                    <a:lnTo>
                      <a:pt x="148876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38"/>
              <p:cNvSpPr/>
              <p:nvPr/>
            </p:nvSpPr>
            <p:spPr>
              <a:xfrm>
                <a:off x="5201792" y="4976812"/>
                <a:ext cx="148875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780" extrusionOk="0">
                    <a:moveTo>
                      <a:pt x="89345" y="59531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627" y="89345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345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8"/>
              <p:cNvSpPr/>
              <p:nvPr/>
            </p:nvSpPr>
            <p:spPr>
              <a:xfrm>
                <a:off x="4874418" y="3786187"/>
                <a:ext cx="148875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780" extrusionOk="0">
                    <a:moveTo>
                      <a:pt x="59531" y="148780"/>
                    </a:moveTo>
                    <a:lnTo>
                      <a:pt x="89249" y="148780"/>
                    </a:lnTo>
                    <a:lnTo>
                      <a:pt x="89249" y="119063"/>
                    </a:lnTo>
                    <a:lnTo>
                      <a:pt x="89249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78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8"/>
              <p:cNvSpPr/>
              <p:nvPr/>
            </p:nvSpPr>
            <p:spPr>
              <a:xfrm>
                <a:off x="4338637" y="4054029"/>
                <a:ext cx="14878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8875" extrusionOk="0">
                    <a:moveTo>
                      <a:pt x="59531" y="29813"/>
                    </a:moveTo>
                    <a:lnTo>
                      <a:pt x="59531" y="59627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345" y="148876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780" y="89345"/>
                    </a:lnTo>
                    <a:lnTo>
                      <a:pt x="148780" y="59627"/>
                    </a:lnTo>
                    <a:lnTo>
                      <a:pt x="119063" y="59627"/>
                    </a:lnTo>
                    <a:lnTo>
                      <a:pt x="89345" y="59627"/>
                    </a:lnTo>
                    <a:lnTo>
                      <a:pt x="89345" y="29813"/>
                    </a:lnTo>
                    <a:lnTo>
                      <a:pt x="89345" y="0"/>
                    </a:lnTo>
                    <a:lnTo>
                      <a:pt x="59531" y="0"/>
                    </a:lnTo>
                    <a:lnTo>
                      <a:pt x="59531" y="29813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8"/>
              <p:cNvSpPr/>
              <p:nvPr/>
            </p:nvSpPr>
            <p:spPr>
              <a:xfrm>
                <a:off x="5291137" y="3518344"/>
                <a:ext cx="505967" cy="1279874"/>
              </a:xfrm>
              <a:custGeom>
                <a:avLst/>
                <a:gdLst/>
                <a:ahLst/>
                <a:cxnLst/>
                <a:rect l="l" t="t" r="r" b="b"/>
                <a:pathLst>
                  <a:path w="505967" h="1279874" extrusionOk="0">
                    <a:moveTo>
                      <a:pt x="446532" y="1160812"/>
                    </a:moveTo>
                    <a:lnTo>
                      <a:pt x="446532" y="1130998"/>
                    </a:lnTo>
                    <a:lnTo>
                      <a:pt x="446532" y="1011936"/>
                    </a:lnTo>
                    <a:lnTo>
                      <a:pt x="476250" y="1011936"/>
                    </a:lnTo>
                    <a:lnTo>
                      <a:pt x="476250" y="803624"/>
                    </a:lnTo>
                    <a:lnTo>
                      <a:pt x="505968" y="803624"/>
                    </a:lnTo>
                    <a:lnTo>
                      <a:pt x="505968" y="625030"/>
                    </a:lnTo>
                    <a:lnTo>
                      <a:pt x="476250" y="625030"/>
                    </a:lnTo>
                    <a:lnTo>
                      <a:pt x="476250" y="535686"/>
                    </a:lnTo>
                    <a:lnTo>
                      <a:pt x="446532" y="535686"/>
                    </a:lnTo>
                    <a:lnTo>
                      <a:pt x="446532" y="416623"/>
                    </a:lnTo>
                    <a:lnTo>
                      <a:pt x="416719" y="416623"/>
                    </a:lnTo>
                    <a:lnTo>
                      <a:pt x="416719" y="357188"/>
                    </a:lnTo>
                    <a:lnTo>
                      <a:pt x="446532" y="357188"/>
                    </a:lnTo>
                    <a:lnTo>
                      <a:pt x="446532" y="267843"/>
                    </a:lnTo>
                    <a:lnTo>
                      <a:pt x="476250" y="267843"/>
                    </a:lnTo>
                    <a:lnTo>
                      <a:pt x="476250" y="178498"/>
                    </a:lnTo>
                    <a:lnTo>
                      <a:pt x="505968" y="178498"/>
                    </a:lnTo>
                    <a:lnTo>
                      <a:pt x="505968" y="89249"/>
                    </a:lnTo>
                    <a:lnTo>
                      <a:pt x="476250" y="89249"/>
                    </a:lnTo>
                    <a:lnTo>
                      <a:pt x="476250" y="59436"/>
                    </a:lnTo>
                    <a:lnTo>
                      <a:pt x="446532" y="59436"/>
                    </a:lnTo>
                    <a:lnTo>
                      <a:pt x="446532" y="29718"/>
                    </a:lnTo>
                    <a:lnTo>
                      <a:pt x="386905" y="29718"/>
                    </a:lnTo>
                    <a:lnTo>
                      <a:pt x="386905" y="0"/>
                    </a:lnTo>
                    <a:lnTo>
                      <a:pt x="327470" y="0"/>
                    </a:lnTo>
                    <a:lnTo>
                      <a:pt x="327470" y="29718"/>
                    </a:lnTo>
                    <a:lnTo>
                      <a:pt x="267843" y="29718"/>
                    </a:lnTo>
                    <a:lnTo>
                      <a:pt x="267843" y="59436"/>
                    </a:lnTo>
                    <a:lnTo>
                      <a:pt x="238125" y="59436"/>
                    </a:lnTo>
                    <a:lnTo>
                      <a:pt x="238125" y="89249"/>
                    </a:lnTo>
                    <a:lnTo>
                      <a:pt x="208407" y="89249"/>
                    </a:lnTo>
                    <a:lnTo>
                      <a:pt x="208407" y="416623"/>
                    </a:lnTo>
                    <a:lnTo>
                      <a:pt x="178594" y="416623"/>
                    </a:lnTo>
                    <a:lnTo>
                      <a:pt x="178594" y="505968"/>
                    </a:lnTo>
                    <a:lnTo>
                      <a:pt x="148780" y="505968"/>
                    </a:lnTo>
                    <a:lnTo>
                      <a:pt x="148780" y="684562"/>
                    </a:lnTo>
                    <a:lnTo>
                      <a:pt x="178594" y="684562"/>
                    </a:lnTo>
                    <a:lnTo>
                      <a:pt x="178594" y="803624"/>
                    </a:lnTo>
                    <a:lnTo>
                      <a:pt x="148780" y="803624"/>
                    </a:lnTo>
                    <a:lnTo>
                      <a:pt x="148780" y="833438"/>
                    </a:lnTo>
                    <a:lnTo>
                      <a:pt x="89345" y="833438"/>
                    </a:lnTo>
                    <a:lnTo>
                      <a:pt x="89345" y="863155"/>
                    </a:lnTo>
                    <a:lnTo>
                      <a:pt x="59531" y="863155"/>
                    </a:lnTo>
                    <a:lnTo>
                      <a:pt x="59531" y="892873"/>
                    </a:lnTo>
                    <a:lnTo>
                      <a:pt x="29718" y="892873"/>
                    </a:lnTo>
                    <a:lnTo>
                      <a:pt x="29718" y="922687"/>
                    </a:lnTo>
                    <a:lnTo>
                      <a:pt x="0" y="922687"/>
                    </a:lnTo>
                    <a:lnTo>
                      <a:pt x="0" y="952500"/>
                    </a:lnTo>
                    <a:lnTo>
                      <a:pt x="29718" y="952500"/>
                    </a:lnTo>
                    <a:lnTo>
                      <a:pt x="29718" y="982218"/>
                    </a:lnTo>
                    <a:lnTo>
                      <a:pt x="89345" y="982218"/>
                    </a:lnTo>
                    <a:lnTo>
                      <a:pt x="89345" y="952500"/>
                    </a:lnTo>
                    <a:lnTo>
                      <a:pt x="119063" y="952500"/>
                    </a:lnTo>
                    <a:lnTo>
                      <a:pt x="119063" y="922687"/>
                    </a:lnTo>
                    <a:lnTo>
                      <a:pt x="178594" y="922687"/>
                    </a:lnTo>
                    <a:lnTo>
                      <a:pt x="178594" y="952500"/>
                    </a:lnTo>
                    <a:lnTo>
                      <a:pt x="148780" y="952500"/>
                    </a:lnTo>
                    <a:lnTo>
                      <a:pt x="148780" y="982218"/>
                    </a:lnTo>
                    <a:lnTo>
                      <a:pt x="119063" y="982218"/>
                    </a:lnTo>
                    <a:lnTo>
                      <a:pt x="119063" y="1011936"/>
                    </a:lnTo>
                    <a:lnTo>
                      <a:pt x="89345" y="1011936"/>
                    </a:lnTo>
                    <a:lnTo>
                      <a:pt x="89345" y="1041749"/>
                    </a:lnTo>
                    <a:lnTo>
                      <a:pt x="59531" y="1041749"/>
                    </a:lnTo>
                    <a:lnTo>
                      <a:pt x="59531" y="1101281"/>
                    </a:lnTo>
                    <a:lnTo>
                      <a:pt x="89345" y="1101281"/>
                    </a:lnTo>
                    <a:lnTo>
                      <a:pt x="89345" y="1130998"/>
                    </a:lnTo>
                    <a:lnTo>
                      <a:pt x="119063" y="1130998"/>
                    </a:lnTo>
                    <a:lnTo>
                      <a:pt x="119063" y="1101281"/>
                    </a:lnTo>
                    <a:lnTo>
                      <a:pt x="148780" y="1101281"/>
                    </a:lnTo>
                    <a:lnTo>
                      <a:pt x="148780" y="1071563"/>
                    </a:lnTo>
                    <a:lnTo>
                      <a:pt x="178594" y="1071563"/>
                    </a:lnTo>
                    <a:lnTo>
                      <a:pt x="178594" y="1041749"/>
                    </a:lnTo>
                    <a:lnTo>
                      <a:pt x="208407" y="1041749"/>
                    </a:lnTo>
                    <a:lnTo>
                      <a:pt x="208407" y="1011936"/>
                    </a:lnTo>
                    <a:lnTo>
                      <a:pt x="238125" y="1011936"/>
                    </a:lnTo>
                    <a:lnTo>
                      <a:pt x="238125" y="982218"/>
                    </a:lnTo>
                    <a:lnTo>
                      <a:pt x="267843" y="982218"/>
                    </a:lnTo>
                    <a:lnTo>
                      <a:pt x="267843" y="1011936"/>
                    </a:lnTo>
                    <a:lnTo>
                      <a:pt x="238125" y="1011936"/>
                    </a:lnTo>
                    <a:lnTo>
                      <a:pt x="238125" y="1041749"/>
                    </a:lnTo>
                    <a:lnTo>
                      <a:pt x="208407" y="1041749"/>
                    </a:lnTo>
                    <a:lnTo>
                      <a:pt x="208407" y="1071563"/>
                    </a:lnTo>
                    <a:lnTo>
                      <a:pt x="178594" y="1071563"/>
                    </a:lnTo>
                    <a:lnTo>
                      <a:pt x="178594" y="1101281"/>
                    </a:lnTo>
                    <a:lnTo>
                      <a:pt x="148780" y="1101281"/>
                    </a:lnTo>
                    <a:lnTo>
                      <a:pt x="148780" y="1130998"/>
                    </a:lnTo>
                    <a:lnTo>
                      <a:pt x="119063" y="1130998"/>
                    </a:lnTo>
                    <a:lnTo>
                      <a:pt x="119063" y="1190625"/>
                    </a:lnTo>
                    <a:lnTo>
                      <a:pt x="148780" y="1190625"/>
                    </a:lnTo>
                    <a:lnTo>
                      <a:pt x="148780" y="1220343"/>
                    </a:lnTo>
                    <a:lnTo>
                      <a:pt x="178594" y="1220343"/>
                    </a:lnTo>
                    <a:lnTo>
                      <a:pt x="178594" y="1190625"/>
                    </a:lnTo>
                    <a:lnTo>
                      <a:pt x="208407" y="1190625"/>
                    </a:lnTo>
                    <a:lnTo>
                      <a:pt x="208407" y="1160812"/>
                    </a:lnTo>
                    <a:lnTo>
                      <a:pt x="238125" y="1160812"/>
                    </a:lnTo>
                    <a:lnTo>
                      <a:pt x="238125" y="1130998"/>
                    </a:lnTo>
                    <a:lnTo>
                      <a:pt x="267843" y="1130998"/>
                    </a:lnTo>
                    <a:lnTo>
                      <a:pt x="267843" y="1101281"/>
                    </a:lnTo>
                    <a:lnTo>
                      <a:pt x="297656" y="1101281"/>
                    </a:lnTo>
                    <a:lnTo>
                      <a:pt x="297656" y="1220343"/>
                    </a:lnTo>
                    <a:lnTo>
                      <a:pt x="327470" y="1220343"/>
                    </a:lnTo>
                    <a:lnTo>
                      <a:pt x="327470" y="1250061"/>
                    </a:lnTo>
                    <a:lnTo>
                      <a:pt x="357188" y="1250061"/>
                    </a:lnTo>
                    <a:lnTo>
                      <a:pt x="357188" y="1279874"/>
                    </a:lnTo>
                    <a:lnTo>
                      <a:pt x="386905" y="1279874"/>
                    </a:lnTo>
                    <a:lnTo>
                      <a:pt x="386905" y="1250061"/>
                    </a:lnTo>
                    <a:lnTo>
                      <a:pt x="416719" y="1250061"/>
                    </a:lnTo>
                    <a:lnTo>
                      <a:pt x="416719" y="1160812"/>
                    </a:lnTo>
                    <a:lnTo>
                      <a:pt x="446532" y="1160812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8"/>
              <p:cNvSpPr/>
              <p:nvPr/>
            </p:nvSpPr>
            <p:spPr>
              <a:xfrm>
                <a:off x="5737669" y="4679155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8"/>
              <p:cNvSpPr/>
              <p:nvPr/>
            </p:nvSpPr>
            <p:spPr>
              <a:xfrm>
                <a:off x="5678043" y="48280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8"/>
              <p:cNvSpPr/>
              <p:nvPr/>
            </p:nvSpPr>
            <p:spPr>
              <a:xfrm>
                <a:off x="5707856" y="476840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8"/>
              <p:cNvSpPr/>
              <p:nvPr/>
            </p:nvSpPr>
            <p:spPr>
              <a:xfrm>
                <a:off x="5678042" y="4857749"/>
                <a:ext cx="267938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267938" h="148780" extrusionOk="0">
                    <a:moveTo>
                      <a:pt x="89345" y="29718"/>
                    </a:moveTo>
                    <a:lnTo>
                      <a:pt x="29813" y="29718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689" y="148780"/>
                    </a:lnTo>
                    <a:lnTo>
                      <a:pt x="17868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938" y="89345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178689" y="29718"/>
                    </a:lnTo>
                    <a:lnTo>
                      <a:pt x="178689" y="0"/>
                    </a:lnTo>
                    <a:lnTo>
                      <a:pt x="89345" y="0"/>
                    </a:lnTo>
                    <a:lnTo>
                      <a:pt x="89345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38"/>
              <p:cNvSpPr/>
              <p:nvPr/>
            </p:nvSpPr>
            <p:spPr>
              <a:xfrm>
                <a:off x="5350668" y="4828031"/>
                <a:ext cx="267938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267938" h="148780" extrusionOk="0">
                    <a:moveTo>
                      <a:pt x="238125" y="59436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249" y="0"/>
                    </a:lnTo>
                    <a:lnTo>
                      <a:pt x="89249" y="29718"/>
                    </a:lnTo>
                    <a:lnTo>
                      <a:pt x="29813" y="29718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29813" y="119063"/>
                    </a:lnTo>
                    <a:lnTo>
                      <a:pt x="89249" y="119063"/>
                    </a:lnTo>
                    <a:lnTo>
                      <a:pt x="89249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249"/>
                    </a:lnTo>
                    <a:lnTo>
                      <a:pt x="267938" y="89249"/>
                    </a:lnTo>
                    <a:lnTo>
                      <a:pt x="267938" y="59436"/>
                    </a:lnTo>
                    <a:lnTo>
                      <a:pt x="238125" y="5943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38"/>
              <p:cNvSpPr/>
              <p:nvPr/>
            </p:nvSpPr>
            <p:spPr>
              <a:xfrm>
                <a:off x="5648325" y="485774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8"/>
              <p:cNvSpPr/>
              <p:nvPr/>
            </p:nvSpPr>
            <p:spPr>
              <a:xfrm>
                <a:off x="5618607" y="49172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8"/>
              <p:cNvSpPr/>
              <p:nvPr/>
            </p:nvSpPr>
            <p:spPr>
              <a:xfrm>
                <a:off x="5439917" y="4976812"/>
                <a:ext cx="38700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387000" h="238125" extrusionOk="0">
                    <a:moveTo>
                      <a:pt x="178689" y="29718"/>
                    </a:moveTo>
                    <a:lnTo>
                      <a:pt x="178689" y="0"/>
                    </a:lnTo>
                    <a:lnTo>
                      <a:pt x="148876" y="0"/>
                    </a:lnTo>
                    <a:lnTo>
                      <a:pt x="148876" y="29718"/>
                    </a:lnTo>
                    <a:lnTo>
                      <a:pt x="119063" y="29718"/>
                    </a:lnTo>
                    <a:lnTo>
                      <a:pt x="119063" y="59531"/>
                    </a:lnTo>
                    <a:lnTo>
                      <a:pt x="59627" y="59531"/>
                    </a:lnTo>
                    <a:lnTo>
                      <a:pt x="59627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0" y="119063"/>
                    </a:lnTo>
                    <a:lnTo>
                      <a:pt x="0" y="178594"/>
                    </a:lnTo>
                    <a:lnTo>
                      <a:pt x="29813" y="178594"/>
                    </a:lnTo>
                    <a:lnTo>
                      <a:pt x="29813" y="208407"/>
                    </a:lnTo>
                    <a:lnTo>
                      <a:pt x="59627" y="208407"/>
                    </a:lnTo>
                    <a:lnTo>
                      <a:pt x="59627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876" y="208407"/>
                    </a:lnTo>
                    <a:lnTo>
                      <a:pt x="148876" y="178594"/>
                    </a:lnTo>
                    <a:lnTo>
                      <a:pt x="178689" y="178594"/>
                    </a:lnTo>
                    <a:lnTo>
                      <a:pt x="178689" y="89345"/>
                    </a:lnTo>
                    <a:lnTo>
                      <a:pt x="208407" y="89345"/>
                    </a:lnTo>
                    <a:lnTo>
                      <a:pt x="208407" y="178594"/>
                    </a:lnTo>
                    <a:lnTo>
                      <a:pt x="238125" y="178594"/>
                    </a:lnTo>
                    <a:lnTo>
                      <a:pt x="238125" y="208407"/>
                    </a:lnTo>
                    <a:lnTo>
                      <a:pt x="267938" y="208407"/>
                    </a:lnTo>
                    <a:lnTo>
                      <a:pt x="267938" y="238125"/>
                    </a:lnTo>
                    <a:lnTo>
                      <a:pt x="327470" y="238125"/>
                    </a:lnTo>
                    <a:lnTo>
                      <a:pt x="327470" y="208407"/>
                    </a:lnTo>
                    <a:lnTo>
                      <a:pt x="357188" y="208407"/>
                    </a:lnTo>
                    <a:lnTo>
                      <a:pt x="357188" y="178594"/>
                    </a:lnTo>
                    <a:lnTo>
                      <a:pt x="387001" y="178594"/>
                    </a:lnTo>
                    <a:lnTo>
                      <a:pt x="387001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327470" y="89345"/>
                    </a:lnTo>
                    <a:lnTo>
                      <a:pt x="327470" y="59531"/>
                    </a:lnTo>
                    <a:lnTo>
                      <a:pt x="267938" y="59531"/>
                    </a:lnTo>
                    <a:lnTo>
                      <a:pt x="267938" y="29718"/>
                    </a:lnTo>
                    <a:lnTo>
                      <a:pt x="238125" y="29718"/>
                    </a:lnTo>
                    <a:lnTo>
                      <a:pt x="238125" y="0"/>
                    </a:ln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178689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5" name="Google Shape;2385;p38"/>
            <p:cNvGrpSpPr/>
            <p:nvPr/>
          </p:nvGrpSpPr>
          <p:grpSpPr>
            <a:xfrm>
              <a:off x="4338637" y="3518344"/>
              <a:ext cx="1607249" cy="1875091"/>
              <a:chOff x="4338637" y="3518344"/>
              <a:chExt cx="1607249" cy="1875091"/>
            </a:xfrm>
          </p:grpSpPr>
          <p:grpSp>
            <p:nvGrpSpPr>
              <p:cNvPr id="2386" name="Google Shape;2386;p38"/>
              <p:cNvGrpSpPr/>
              <p:nvPr/>
            </p:nvGrpSpPr>
            <p:grpSpPr>
              <a:xfrm>
                <a:off x="4338637" y="3696842"/>
                <a:ext cx="654749" cy="1696593"/>
                <a:chOff x="4338637" y="3696842"/>
                <a:chExt cx="654749" cy="1696593"/>
              </a:xfrm>
            </p:grpSpPr>
            <p:grpSp>
              <p:nvGrpSpPr>
                <p:cNvPr id="2387" name="Google Shape;2387;p38"/>
                <p:cNvGrpSpPr/>
                <p:nvPr/>
              </p:nvGrpSpPr>
              <p:grpSpPr>
                <a:xfrm>
                  <a:off x="4487418" y="4113656"/>
                  <a:ext cx="505968" cy="1279779"/>
                  <a:chOff x="4487418" y="4113656"/>
                  <a:chExt cx="505968" cy="1279779"/>
                </a:xfrm>
              </p:grpSpPr>
              <p:sp>
                <p:nvSpPr>
                  <p:cNvPr id="2388" name="Google Shape;2388;p38"/>
                  <p:cNvSpPr/>
                  <p:nvPr/>
                </p:nvSpPr>
                <p:spPr>
                  <a:xfrm>
                    <a:off x="4606480" y="5363717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9" name="Google Shape;2389;p38"/>
                  <p:cNvSpPr/>
                  <p:nvPr/>
                </p:nvSpPr>
                <p:spPr>
                  <a:xfrm>
                    <a:off x="4547044" y="5333999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0" name="Google Shape;2390;p38"/>
                  <p:cNvSpPr/>
                  <p:nvPr/>
                </p:nvSpPr>
                <p:spPr>
                  <a:xfrm>
                    <a:off x="4517231" y="5304281"/>
                    <a:ext cx="29717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1" name="Google Shape;2391;p38"/>
                  <p:cNvSpPr/>
                  <p:nvPr/>
                </p:nvSpPr>
                <p:spPr>
                  <a:xfrm>
                    <a:off x="4487418" y="5214937"/>
                    <a:ext cx="29717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2" name="Google Shape;2392;p38"/>
                  <p:cNvSpPr/>
                  <p:nvPr/>
                </p:nvSpPr>
                <p:spPr>
                  <a:xfrm>
                    <a:off x="4755356" y="4976812"/>
                    <a:ext cx="29718" cy="327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327469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3" name="Google Shape;2393;p38"/>
                  <p:cNvSpPr/>
                  <p:nvPr/>
                </p:nvSpPr>
                <p:spPr>
                  <a:xfrm>
                    <a:off x="4785169" y="4887467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4" name="Google Shape;2394;p38"/>
                  <p:cNvSpPr/>
                  <p:nvPr/>
                </p:nvSpPr>
                <p:spPr>
                  <a:xfrm>
                    <a:off x="4814887" y="4708969"/>
                    <a:ext cx="29718" cy="17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78593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5" name="Google Shape;2395;p38"/>
                  <p:cNvSpPr/>
                  <p:nvPr/>
                </p:nvSpPr>
                <p:spPr>
                  <a:xfrm>
                    <a:off x="4785169" y="4589906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6" name="Google Shape;2396;p38"/>
                  <p:cNvSpPr/>
                  <p:nvPr/>
                </p:nvSpPr>
                <p:spPr>
                  <a:xfrm>
                    <a:off x="4517231" y="5125592"/>
                    <a:ext cx="29717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7" name="Google Shape;2397;p38"/>
                  <p:cNvSpPr/>
                  <p:nvPr/>
                </p:nvSpPr>
                <p:spPr>
                  <a:xfrm>
                    <a:off x="4547044" y="5036343"/>
                    <a:ext cx="29717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8" name="Google Shape;2398;p38"/>
                  <p:cNvSpPr/>
                  <p:nvPr/>
                </p:nvSpPr>
                <p:spPr>
                  <a:xfrm>
                    <a:off x="4666107" y="5333999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9" name="Google Shape;2399;p38"/>
                  <p:cNvSpPr/>
                  <p:nvPr/>
                </p:nvSpPr>
                <p:spPr>
                  <a:xfrm>
                    <a:off x="4725543" y="5304281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0" name="Google Shape;2400;p38"/>
                  <p:cNvSpPr/>
                  <p:nvPr/>
                </p:nvSpPr>
                <p:spPr>
                  <a:xfrm>
                    <a:off x="4725543" y="441121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1" name="Google Shape;2401;p38"/>
                  <p:cNvSpPr/>
                  <p:nvPr/>
                </p:nvSpPr>
                <p:spPr>
                  <a:xfrm>
                    <a:off x="4636293" y="414337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2" name="Google Shape;2402;p38"/>
                  <p:cNvSpPr/>
                  <p:nvPr/>
                </p:nvSpPr>
                <p:spPr>
                  <a:xfrm>
                    <a:off x="4606480" y="411365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3" name="Google Shape;2403;p38"/>
                  <p:cNvSpPr/>
                  <p:nvPr/>
                </p:nvSpPr>
                <p:spPr>
                  <a:xfrm>
                    <a:off x="4576762" y="4143374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4" name="Google Shape;2404;p38"/>
                  <p:cNvSpPr/>
                  <p:nvPr/>
                </p:nvSpPr>
                <p:spPr>
                  <a:xfrm>
                    <a:off x="4547044" y="4262437"/>
                    <a:ext cx="29717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5" name="Google Shape;2405;p38"/>
                  <p:cNvSpPr/>
                  <p:nvPr/>
                </p:nvSpPr>
                <p:spPr>
                  <a:xfrm>
                    <a:off x="4517231" y="4381499"/>
                    <a:ext cx="29717" cy="20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208406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6" name="Google Shape;2406;p38"/>
                  <p:cNvSpPr/>
                  <p:nvPr/>
                </p:nvSpPr>
                <p:spPr>
                  <a:xfrm>
                    <a:off x="4487418" y="4589906"/>
                    <a:ext cx="29717" cy="17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78593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7" name="Google Shape;2407;p38"/>
                  <p:cNvSpPr/>
                  <p:nvPr/>
                </p:nvSpPr>
                <p:spPr>
                  <a:xfrm>
                    <a:off x="4517231" y="4768405"/>
                    <a:ext cx="29717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8" name="Google Shape;2408;p38"/>
                  <p:cNvSpPr/>
                  <p:nvPr/>
                </p:nvSpPr>
                <p:spPr>
                  <a:xfrm>
                    <a:off x="4547044" y="4857749"/>
                    <a:ext cx="29717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7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9" name="Google Shape;2409;p38"/>
                  <p:cNvSpPr/>
                  <p:nvPr/>
                </p:nvSpPr>
                <p:spPr>
                  <a:xfrm>
                    <a:off x="4576762" y="497681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0" name="Google Shape;2410;p38"/>
                  <p:cNvSpPr/>
                  <p:nvPr/>
                </p:nvSpPr>
                <p:spPr>
                  <a:xfrm>
                    <a:off x="4695825" y="4441030"/>
                    <a:ext cx="29718" cy="20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08406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1" name="Google Shape;2411;p38"/>
                  <p:cNvSpPr/>
                  <p:nvPr/>
                </p:nvSpPr>
                <p:spPr>
                  <a:xfrm>
                    <a:off x="4666107" y="464934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2" name="Google Shape;2412;p38"/>
                  <p:cNvSpPr/>
                  <p:nvPr/>
                </p:nvSpPr>
                <p:spPr>
                  <a:xfrm>
                    <a:off x="4666107" y="467915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3" name="Google Shape;2413;p38"/>
                  <p:cNvSpPr/>
                  <p:nvPr/>
                </p:nvSpPr>
                <p:spPr>
                  <a:xfrm>
                    <a:off x="4636293" y="4530280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4" name="Google Shape;2414;p38"/>
                  <p:cNvSpPr/>
                  <p:nvPr/>
                </p:nvSpPr>
                <p:spPr>
                  <a:xfrm>
                    <a:off x="4606480" y="4411217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5" name="Google Shape;2415;p38"/>
                  <p:cNvSpPr/>
                  <p:nvPr/>
                </p:nvSpPr>
                <p:spPr>
                  <a:xfrm>
                    <a:off x="4636293" y="4292155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6" name="Google Shape;2416;p38"/>
                  <p:cNvSpPr/>
                  <p:nvPr/>
                </p:nvSpPr>
                <p:spPr>
                  <a:xfrm>
                    <a:off x="4695825" y="43814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7" name="Google Shape;2417;p38"/>
                  <p:cNvSpPr/>
                  <p:nvPr/>
                </p:nvSpPr>
                <p:spPr>
                  <a:xfrm>
                    <a:off x="4814887" y="441121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8" name="Google Shape;2418;p38"/>
                  <p:cNvSpPr/>
                  <p:nvPr/>
                </p:nvSpPr>
                <p:spPr>
                  <a:xfrm>
                    <a:off x="4785169" y="4441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9" name="Google Shape;2419;p38"/>
                  <p:cNvSpPr/>
                  <p:nvPr/>
                </p:nvSpPr>
                <p:spPr>
                  <a:xfrm>
                    <a:off x="4814887" y="456009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0" name="Google Shape;2420;p38"/>
                  <p:cNvSpPr/>
                  <p:nvPr/>
                </p:nvSpPr>
                <p:spPr>
                  <a:xfrm>
                    <a:off x="4904232" y="45005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1" name="Google Shape;2421;p38"/>
                  <p:cNvSpPr/>
                  <p:nvPr/>
                </p:nvSpPr>
                <p:spPr>
                  <a:xfrm>
                    <a:off x="4874418" y="4441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2" name="Google Shape;2422;p38"/>
                  <p:cNvSpPr/>
                  <p:nvPr/>
                </p:nvSpPr>
                <p:spPr>
                  <a:xfrm>
                    <a:off x="4814887" y="447084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3" name="Google Shape;2423;p38"/>
                  <p:cNvSpPr/>
                  <p:nvPr/>
                </p:nvSpPr>
                <p:spPr>
                  <a:xfrm>
                    <a:off x="4963668" y="4441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4" name="Google Shape;2424;p38"/>
                  <p:cNvSpPr/>
                  <p:nvPr/>
                </p:nvSpPr>
                <p:spPr>
                  <a:xfrm>
                    <a:off x="4904232" y="4411217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5" name="Google Shape;2425;p38"/>
                  <p:cNvSpPr/>
                  <p:nvPr/>
                </p:nvSpPr>
                <p:spPr>
                  <a:xfrm>
                    <a:off x="4844605" y="4530280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6" name="Google Shape;2426;p38"/>
                  <p:cNvSpPr/>
                  <p:nvPr/>
                </p:nvSpPr>
                <p:spPr>
                  <a:xfrm>
                    <a:off x="4814887" y="4441030"/>
                    <a:ext cx="148780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80" h="119062" extrusionOk="0">
                        <a:moveTo>
                          <a:pt x="148781" y="0"/>
                        </a:moveTo>
                        <a:lnTo>
                          <a:pt x="148781" y="29813"/>
                        </a:lnTo>
                        <a:lnTo>
                          <a:pt x="119063" y="29813"/>
                        </a:lnTo>
                        <a:lnTo>
                          <a:pt x="119063" y="59531"/>
                        </a:lnTo>
                        <a:lnTo>
                          <a:pt x="89344" y="59531"/>
                        </a:lnTo>
                        <a:lnTo>
                          <a:pt x="89344" y="89249"/>
                        </a:lnTo>
                        <a:lnTo>
                          <a:pt x="29718" y="89249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lnTo>
                          <a:pt x="0" y="59531"/>
                        </a:lnTo>
                        <a:lnTo>
                          <a:pt x="59531" y="59531"/>
                        </a:lnTo>
                        <a:lnTo>
                          <a:pt x="59531" y="29813"/>
                        </a:lnTo>
                        <a:lnTo>
                          <a:pt x="89344" y="29813"/>
                        </a:lnTo>
                        <a:lnTo>
                          <a:pt x="89344" y="0"/>
                        </a:lnTo>
                        <a:lnTo>
                          <a:pt x="14878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7" name="Google Shape;2427;p38"/>
                  <p:cNvSpPr/>
                  <p:nvPr/>
                </p:nvSpPr>
                <p:spPr>
                  <a:xfrm>
                    <a:off x="4933950" y="44708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8" name="Google Shape;2428;p38"/>
                  <p:cNvSpPr/>
                  <p:nvPr/>
                </p:nvSpPr>
                <p:spPr>
                  <a:xfrm>
                    <a:off x="4844605" y="43814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9" name="Google Shape;2429;p38"/>
                  <p:cNvSpPr/>
                  <p:nvPr/>
                </p:nvSpPr>
                <p:spPr>
                  <a:xfrm>
                    <a:off x="4874418" y="4351781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0" name="Google Shape;2430;p38"/>
                  <p:cNvSpPr/>
                  <p:nvPr/>
                </p:nvSpPr>
                <p:spPr>
                  <a:xfrm>
                    <a:off x="4904232" y="429215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1" name="Google Shape;2431;p38"/>
                  <p:cNvSpPr/>
                  <p:nvPr/>
                </p:nvSpPr>
                <p:spPr>
                  <a:xfrm>
                    <a:off x="4725543" y="4351781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2" name="Google Shape;2432;p38"/>
                  <p:cNvSpPr/>
                  <p:nvPr/>
                </p:nvSpPr>
                <p:spPr>
                  <a:xfrm>
                    <a:off x="4755356" y="43219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3" name="Google Shape;2433;p38"/>
                  <p:cNvSpPr/>
                  <p:nvPr/>
                </p:nvSpPr>
                <p:spPr>
                  <a:xfrm>
                    <a:off x="4785169" y="429215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4" name="Google Shape;2434;p38"/>
                  <p:cNvSpPr/>
                  <p:nvPr/>
                </p:nvSpPr>
                <p:spPr>
                  <a:xfrm>
                    <a:off x="4814887" y="426243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5" name="Google Shape;2435;p38"/>
                  <p:cNvSpPr/>
                  <p:nvPr/>
                </p:nvSpPr>
                <p:spPr>
                  <a:xfrm>
                    <a:off x="4844605" y="4202905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6" name="Google Shape;2436;p38"/>
                  <p:cNvSpPr/>
                  <p:nvPr/>
                </p:nvSpPr>
                <p:spPr>
                  <a:xfrm>
                    <a:off x="4814887" y="417309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7" name="Google Shape;2437;p38"/>
                  <p:cNvSpPr/>
                  <p:nvPr/>
                </p:nvSpPr>
                <p:spPr>
                  <a:xfrm>
                    <a:off x="4874418" y="426243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8" name="Google Shape;2438;p38"/>
                  <p:cNvSpPr/>
                  <p:nvPr/>
                </p:nvSpPr>
                <p:spPr>
                  <a:xfrm>
                    <a:off x="4844605" y="429215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9" name="Google Shape;2439;p38"/>
                  <p:cNvSpPr/>
                  <p:nvPr/>
                </p:nvSpPr>
                <p:spPr>
                  <a:xfrm>
                    <a:off x="4814887" y="43219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0" name="Google Shape;2440;p38"/>
                  <p:cNvSpPr/>
                  <p:nvPr/>
                </p:nvSpPr>
                <p:spPr>
                  <a:xfrm>
                    <a:off x="4785169" y="4351781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1" name="Google Shape;2441;p38"/>
                  <p:cNvSpPr/>
                  <p:nvPr/>
                </p:nvSpPr>
                <p:spPr>
                  <a:xfrm>
                    <a:off x="4755356" y="4292154"/>
                    <a:ext cx="148875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75" h="148875" extrusionOk="0">
                        <a:moveTo>
                          <a:pt x="148876" y="0"/>
                        </a:moveTo>
                        <a:lnTo>
                          <a:pt x="148876" y="59627"/>
                        </a:lnTo>
                        <a:lnTo>
                          <a:pt x="119063" y="59627"/>
                        </a:lnTo>
                        <a:lnTo>
                          <a:pt x="119063" y="89345"/>
                        </a:lnTo>
                        <a:lnTo>
                          <a:pt x="89249" y="89345"/>
                        </a:lnTo>
                        <a:lnTo>
                          <a:pt x="89249" y="119063"/>
                        </a:lnTo>
                        <a:lnTo>
                          <a:pt x="59531" y="119063"/>
                        </a:lnTo>
                        <a:lnTo>
                          <a:pt x="59531" y="148876"/>
                        </a:lnTo>
                        <a:lnTo>
                          <a:pt x="0" y="148876"/>
                        </a:lnTo>
                        <a:lnTo>
                          <a:pt x="0" y="119063"/>
                        </a:lnTo>
                        <a:lnTo>
                          <a:pt x="29813" y="119063"/>
                        </a:lnTo>
                        <a:lnTo>
                          <a:pt x="29813" y="89345"/>
                        </a:lnTo>
                        <a:lnTo>
                          <a:pt x="59531" y="89345"/>
                        </a:lnTo>
                        <a:lnTo>
                          <a:pt x="59531" y="59627"/>
                        </a:lnTo>
                        <a:lnTo>
                          <a:pt x="89249" y="59627"/>
                        </a:lnTo>
                        <a:lnTo>
                          <a:pt x="89249" y="29813"/>
                        </a:lnTo>
                        <a:lnTo>
                          <a:pt x="119063" y="29813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2" name="Google Shape;2442;p38"/>
                  <p:cNvSpPr/>
                  <p:nvPr/>
                </p:nvSpPr>
                <p:spPr>
                  <a:xfrm>
                    <a:off x="4755356" y="43814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3" name="Google Shape;2443;p38"/>
                  <p:cNvSpPr/>
                  <p:nvPr/>
                </p:nvSpPr>
                <p:spPr>
                  <a:xfrm>
                    <a:off x="4785169" y="42029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4" name="Google Shape;2444;p38"/>
                  <p:cNvSpPr/>
                  <p:nvPr/>
                </p:nvSpPr>
                <p:spPr>
                  <a:xfrm>
                    <a:off x="4755356" y="423271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5" name="Google Shape;2445;p38"/>
                  <p:cNvSpPr/>
                  <p:nvPr/>
                </p:nvSpPr>
                <p:spPr>
                  <a:xfrm>
                    <a:off x="4725543" y="426243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6" name="Google Shape;2446;p38"/>
                  <p:cNvSpPr/>
                  <p:nvPr/>
                </p:nvSpPr>
                <p:spPr>
                  <a:xfrm>
                    <a:off x="4695825" y="429215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7" name="Google Shape;2447;p38"/>
                  <p:cNvSpPr/>
                  <p:nvPr/>
                </p:nvSpPr>
                <p:spPr>
                  <a:xfrm>
                    <a:off x="4517231" y="4143374"/>
                    <a:ext cx="297656" cy="1220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656" h="1220342" extrusionOk="0">
                        <a:moveTo>
                          <a:pt x="297656" y="565595"/>
                        </a:moveTo>
                        <a:lnTo>
                          <a:pt x="297656" y="744093"/>
                        </a:lnTo>
                        <a:lnTo>
                          <a:pt x="267938" y="744093"/>
                        </a:lnTo>
                        <a:lnTo>
                          <a:pt x="267938" y="833438"/>
                        </a:lnTo>
                        <a:lnTo>
                          <a:pt x="238125" y="833438"/>
                        </a:lnTo>
                        <a:lnTo>
                          <a:pt x="238125" y="1160907"/>
                        </a:lnTo>
                        <a:lnTo>
                          <a:pt x="208312" y="1160907"/>
                        </a:lnTo>
                        <a:lnTo>
                          <a:pt x="208312" y="1190625"/>
                        </a:lnTo>
                        <a:lnTo>
                          <a:pt x="148876" y="1190625"/>
                        </a:lnTo>
                        <a:lnTo>
                          <a:pt x="148876" y="1220343"/>
                        </a:lnTo>
                        <a:lnTo>
                          <a:pt x="89249" y="1220343"/>
                        </a:lnTo>
                        <a:lnTo>
                          <a:pt x="89249" y="1190625"/>
                        </a:lnTo>
                        <a:lnTo>
                          <a:pt x="29813" y="1190625"/>
                        </a:lnTo>
                        <a:lnTo>
                          <a:pt x="29813" y="1160907"/>
                        </a:lnTo>
                        <a:lnTo>
                          <a:pt x="0" y="1160907"/>
                        </a:lnTo>
                        <a:lnTo>
                          <a:pt x="0" y="1071563"/>
                        </a:lnTo>
                        <a:lnTo>
                          <a:pt x="29813" y="1071563"/>
                        </a:lnTo>
                        <a:lnTo>
                          <a:pt x="29813" y="982218"/>
                        </a:lnTo>
                        <a:lnTo>
                          <a:pt x="59531" y="982218"/>
                        </a:lnTo>
                        <a:lnTo>
                          <a:pt x="59531" y="892969"/>
                        </a:lnTo>
                        <a:lnTo>
                          <a:pt x="89249" y="892969"/>
                        </a:lnTo>
                        <a:lnTo>
                          <a:pt x="89249" y="833438"/>
                        </a:lnTo>
                        <a:lnTo>
                          <a:pt x="59531" y="833438"/>
                        </a:lnTo>
                        <a:lnTo>
                          <a:pt x="59531" y="714375"/>
                        </a:lnTo>
                        <a:lnTo>
                          <a:pt x="29813" y="714375"/>
                        </a:lnTo>
                        <a:lnTo>
                          <a:pt x="29813" y="625030"/>
                        </a:lnTo>
                        <a:lnTo>
                          <a:pt x="0" y="625030"/>
                        </a:lnTo>
                        <a:lnTo>
                          <a:pt x="0" y="446532"/>
                        </a:lnTo>
                        <a:lnTo>
                          <a:pt x="29813" y="446532"/>
                        </a:lnTo>
                        <a:lnTo>
                          <a:pt x="29813" y="238125"/>
                        </a:lnTo>
                        <a:lnTo>
                          <a:pt x="59531" y="238125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0"/>
                        </a:lnTo>
                        <a:lnTo>
                          <a:pt x="119063" y="0"/>
                        </a:lnTo>
                        <a:lnTo>
                          <a:pt x="119063" y="29718"/>
                        </a:lnTo>
                        <a:lnTo>
                          <a:pt x="148876" y="29718"/>
                        </a:lnTo>
                        <a:lnTo>
                          <a:pt x="148876" y="148780"/>
                        </a:lnTo>
                        <a:lnTo>
                          <a:pt x="119063" y="148780"/>
                        </a:lnTo>
                        <a:lnTo>
                          <a:pt x="119063" y="267843"/>
                        </a:lnTo>
                        <a:lnTo>
                          <a:pt x="89249" y="267843"/>
                        </a:lnTo>
                        <a:lnTo>
                          <a:pt x="89249" y="386905"/>
                        </a:lnTo>
                        <a:lnTo>
                          <a:pt x="119063" y="386905"/>
                        </a:lnTo>
                        <a:lnTo>
                          <a:pt x="119063" y="505968"/>
                        </a:lnTo>
                        <a:lnTo>
                          <a:pt x="148876" y="505968"/>
                        </a:lnTo>
                        <a:lnTo>
                          <a:pt x="148876" y="595313"/>
                        </a:lnTo>
                        <a:lnTo>
                          <a:pt x="178594" y="595313"/>
                        </a:lnTo>
                        <a:lnTo>
                          <a:pt x="178594" y="505968"/>
                        </a:lnTo>
                        <a:lnTo>
                          <a:pt x="208312" y="505968"/>
                        </a:lnTo>
                        <a:lnTo>
                          <a:pt x="208312" y="297656"/>
                        </a:lnTo>
                        <a:lnTo>
                          <a:pt x="238125" y="297656"/>
                        </a:lnTo>
                        <a:lnTo>
                          <a:pt x="267938" y="297656"/>
                        </a:lnTo>
                        <a:lnTo>
                          <a:pt x="267938" y="565595"/>
                        </a:lnTo>
                        <a:lnTo>
                          <a:pt x="297656" y="56559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8" name="Google Shape;2448;p38"/>
                  <p:cNvSpPr/>
                  <p:nvPr/>
                </p:nvSpPr>
                <p:spPr>
                  <a:xfrm>
                    <a:off x="4636293" y="4202905"/>
                    <a:ext cx="208311" cy="446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11" h="446436" extrusionOk="0">
                        <a:moveTo>
                          <a:pt x="208312" y="0"/>
                        </a:moveTo>
                        <a:lnTo>
                          <a:pt x="208312" y="59531"/>
                        </a:lnTo>
                        <a:lnTo>
                          <a:pt x="178594" y="59531"/>
                        </a:lnTo>
                        <a:lnTo>
                          <a:pt x="178594" y="89249"/>
                        </a:lnTo>
                        <a:lnTo>
                          <a:pt x="148876" y="89249"/>
                        </a:lnTo>
                        <a:lnTo>
                          <a:pt x="148876" y="119063"/>
                        </a:lnTo>
                        <a:lnTo>
                          <a:pt x="119063" y="119063"/>
                        </a:lnTo>
                        <a:lnTo>
                          <a:pt x="119063" y="148876"/>
                        </a:lnTo>
                        <a:lnTo>
                          <a:pt x="89249" y="148876"/>
                        </a:lnTo>
                        <a:lnTo>
                          <a:pt x="89249" y="178594"/>
                        </a:lnTo>
                        <a:lnTo>
                          <a:pt x="59531" y="178594"/>
                        </a:lnTo>
                        <a:lnTo>
                          <a:pt x="59531" y="208312"/>
                        </a:lnTo>
                        <a:lnTo>
                          <a:pt x="89249" y="208312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446437"/>
                        </a:lnTo>
                        <a:lnTo>
                          <a:pt x="29813" y="446437"/>
                        </a:lnTo>
                        <a:lnTo>
                          <a:pt x="29813" y="327374"/>
                        </a:lnTo>
                        <a:lnTo>
                          <a:pt x="0" y="327374"/>
                        </a:lnTo>
                        <a:lnTo>
                          <a:pt x="0" y="208312"/>
                        </a:lnTo>
                        <a:lnTo>
                          <a:pt x="29813" y="208312"/>
                        </a:lnTo>
                        <a:lnTo>
                          <a:pt x="29813" y="89249"/>
                        </a:lnTo>
                        <a:lnTo>
                          <a:pt x="59531" y="89249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531"/>
                        </a:lnTo>
                        <a:lnTo>
                          <a:pt x="148876" y="59531"/>
                        </a:lnTo>
                        <a:lnTo>
                          <a:pt x="148876" y="29813"/>
                        </a:lnTo>
                        <a:lnTo>
                          <a:pt x="178594" y="29813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9" name="Google Shape;2449;p38"/>
                  <p:cNvSpPr/>
                  <p:nvPr/>
                </p:nvSpPr>
                <p:spPr>
                  <a:xfrm>
                    <a:off x="4666107" y="4173092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50" name="Google Shape;2450;p38"/>
                <p:cNvSpPr/>
                <p:nvPr/>
              </p:nvSpPr>
              <p:spPr>
                <a:xfrm rot="10800000">
                  <a:off x="4606670" y="41433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38"/>
                <p:cNvSpPr/>
                <p:nvPr/>
              </p:nvSpPr>
              <p:spPr>
                <a:xfrm rot="10800000">
                  <a:off x="4814982" y="4202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Google Shape;2452;p38"/>
                <p:cNvSpPr/>
                <p:nvPr/>
              </p:nvSpPr>
              <p:spPr>
                <a:xfrm rot="10800000">
                  <a:off x="4874514" y="429234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38"/>
                <p:cNvSpPr/>
                <p:nvPr/>
              </p:nvSpPr>
              <p:spPr>
                <a:xfrm rot="10800000">
                  <a:off x="4785169" y="4232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38"/>
                <p:cNvSpPr/>
                <p:nvPr/>
              </p:nvSpPr>
              <p:spPr>
                <a:xfrm rot="10800000">
                  <a:off x="4844795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38"/>
                <p:cNvSpPr/>
                <p:nvPr/>
              </p:nvSpPr>
              <p:spPr>
                <a:xfrm rot="10800000">
                  <a:off x="4725733" y="4441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38"/>
                <p:cNvSpPr/>
                <p:nvPr/>
              </p:nvSpPr>
              <p:spPr>
                <a:xfrm>
                  <a:off x="4606480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38"/>
                <p:cNvSpPr/>
                <p:nvPr/>
              </p:nvSpPr>
              <p:spPr>
                <a:xfrm>
                  <a:off x="4636293" y="506615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38"/>
                <p:cNvSpPr/>
                <p:nvPr/>
              </p:nvSpPr>
              <p:spPr>
                <a:xfrm>
                  <a:off x="4695825" y="50363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38"/>
                <p:cNvSpPr/>
                <p:nvPr/>
              </p:nvSpPr>
              <p:spPr>
                <a:xfrm>
                  <a:off x="4695825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38"/>
                <p:cNvSpPr/>
                <p:nvPr/>
              </p:nvSpPr>
              <p:spPr>
                <a:xfrm>
                  <a:off x="4695825" y="44112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38"/>
                <p:cNvSpPr/>
                <p:nvPr/>
              </p:nvSpPr>
              <p:spPr>
                <a:xfrm>
                  <a:off x="4666107" y="42921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38"/>
                <p:cNvSpPr/>
                <p:nvPr/>
              </p:nvSpPr>
              <p:spPr>
                <a:xfrm>
                  <a:off x="4547044" y="4232719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38"/>
                <p:cNvSpPr/>
                <p:nvPr/>
              </p:nvSpPr>
              <p:spPr>
                <a:xfrm>
                  <a:off x="4517231" y="4143374"/>
                  <a:ext cx="29717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38"/>
                <p:cNvSpPr/>
                <p:nvPr/>
              </p:nvSpPr>
              <p:spPr>
                <a:xfrm>
                  <a:off x="4576762" y="4054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38"/>
                <p:cNvSpPr/>
                <p:nvPr/>
              </p:nvSpPr>
              <p:spPr>
                <a:xfrm>
                  <a:off x="4547044" y="4083843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38"/>
                <p:cNvSpPr/>
                <p:nvPr/>
              </p:nvSpPr>
              <p:spPr>
                <a:xfrm>
                  <a:off x="4576762" y="3964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38"/>
                <p:cNvSpPr/>
                <p:nvPr/>
              </p:nvSpPr>
              <p:spPr>
                <a:xfrm>
                  <a:off x="4338637" y="3964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38"/>
                <p:cNvSpPr/>
                <p:nvPr/>
              </p:nvSpPr>
              <p:spPr>
                <a:xfrm>
                  <a:off x="4368355" y="39945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38"/>
                <p:cNvSpPr/>
                <p:nvPr/>
              </p:nvSpPr>
              <p:spPr>
                <a:xfrm>
                  <a:off x="4517231" y="39349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38"/>
                <p:cNvSpPr/>
                <p:nvPr/>
              </p:nvSpPr>
              <p:spPr>
                <a:xfrm>
                  <a:off x="4517231" y="39945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38"/>
                <p:cNvSpPr/>
                <p:nvPr/>
              </p:nvSpPr>
              <p:spPr>
                <a:xfrm>
                  <a:off x="4368355" y="39349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38"/>
                <p:cNvSpPr/>
                <p:nvPr/>
              </p:nvSpPr>
              <p:spPr>
                <a:xfrm>
                  <a:off x="4427982" y="390524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3" name="Google Shape;2473;p38"/>
                <p:cNvSpPr/>
                <p:nvPr/>
              </p:nvSpPr>
              <p:spPr>
                <a:xfrm>
                  <a:off x="4368355" y="3934967"/>
                  <a:ext cx="208407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7" h="89344" extrusionOk="0">
                      <a:moveTo>
                        <a:pt x="208407" y="29813"/>
                      </a:moveTo>
                      <a:lnTo>
                        <a:pt x="208407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627" y="89345"/>
                      </a:lnTo>
                      <a:lnTo>
                        <a:pt x="59627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627" y="29813"/>
                      </a:lnTo>
                      <a:lnTo>
                        <a:pt x="59627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4" name="Google Shape;2474;p38"/>
                <p:cNvSpPr/>
                <p:nvPr/>
              </p:nvSpPr>
              <p:spPr>
                <a:xfrm>
                  <a:off x="4427982" y="40243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5" name="Google Shape;2475;p38"/>
                <p:cNvSpPr/>
                <p:nvPr/>
              </p:nvSpPr>
              <p:spPr>
                <a:xfrm>
                  <a:off x="4666107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6" name="Google Shape;2476;p38"/>
                <p:cNvSpPr/>
                <p:nvPr/>
              </p:nvSpPr>
              <p:spPr>
                <a:xfrm>
                  <a:off x="4904232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7" name="Google Shape;2477;p38"/>
                <p:cNvSpPr/>
                <p:nvPr/>
              </p:nvSpPr>
              <p:spPr>
                <a:xfrm>
                  <a:off x="4844605" y="40243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38"/>
                <p:cNvSpPr/>
                <p:nvPr/>
              </p:nvSpPr>
              <p:spPr>
                <a:xfrm>
                  <a:off x="4695825" y="3964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9" name="Google Shape;2479;p38"/>
                <p:cNvSpPr/>
                <p:nvPr/>
              </p:nvSpPr>
              <p:spPr>
                <a:xfrm>
                  <a:off x="4695825" y="40243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0" name="Google Shape;2480;p38"/>
                <p:cNvSpPr/>
                <p:nvPr/>
              </p:nvSpPr>
              <p:spPr>
                <a:xfrm>
                  <a:off x="4844605" y="3964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1" name="Google Shape;2481;p38"/>
                <p:cNvSpPr/>
                <p:nvPr/>
              </p:nvSpPr>
              <p:spPr>
                <a:xfrm>
                  <a:off x="4755356" y="3934967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38"/>
                <p:cNvSpPr/>
                <p:nvPr/>
              </p:nvSpPr>
              <p:spPr>
                <a:xfrm>
                  <a:off x="4695825" y="3964780"/>
                  <a:ext cx="208406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6" h="89249" extrusionOk="0">
                      <a:moveTo>
                        <a:pt x="208407" y="29813"/>
                      </a:moveTo>
                      <a:lnTo>
                        <a:pt x="208407" y="59531"/>
                      </a:lnTo>
                      <a:lnTo>
                        <a:pt x="148781" y="59531"/>
                      </a:lnTo>
                      <a:lnTo>
                        <a:pt x="148781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781" y="0"/>
                      </a:lnTo>
                      <a:lnTo>
                        <a:pt x="148781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3" name="Google Shape;2483;p38"/>
                <p:cNvSpPr/>
                <p:nvPr/>
              </p:nvSpPr>
              <p:spPr>
                <a:xfrm>
                  <a:off x="4755356" y="40540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38"/>
                <p:cNvSpPr/>
                <p:nvPr/>
              </p:nvSpPr>
              <p:spPr>
                <a:xfrm>
                  <a:off x="4606480" y="399459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5" name="Google Shape;2485;p38"/>
                <p:cNvSpPr/>
                <p:nvPr/>
              </p:nvSpPr>
              <p:spPr>
                <a:xfrm>
                  <a:off x="4636293" y="393496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6" name="Google Shape;2486;p38"/>
                <p:cNvSpPr/>
                <p:nvPr/>
              </p:nvSpPr>
              <p:spPr>
                <a:xfrm>
                  <a:off x="4606480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38"/>
                <p:cNvSpPr/>
                <p:nvPr/>
              </p:nvSpPr>
              <p:spPr>
                <a:xfrm>
                  <a:off x="4636293" y="38457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8" name="Google Shape;2488;p38"/>
                <p:cNvSpPr/>
                <p:nvPr/>
              </p:nvSpPr>
              <p:spPr>
                <a:xfrm>
                  <a:off x="4576762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38"/>
                <p:cNvSpPr/>
                <p:nvPr/>
              </p:nvSpPr>
              <p:spPr>
                <a:xfrm>
                  <a:off x="4487418" y="381590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38"/>
                <p:cNvSpPr/>
                <p:nvPr/>
              </p:nvSpPr>
              <p:spPr>
                <a:xfrm>
                  <a:off x="4517231" y="38457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38"/>
                <p:cNvSpPr/>
                <p:nvPr/>
              </p:nvSpPr>
              <p:spPr>
                <a:xfrm>
                  <a:off x="4576762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4487418" y="37266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4517231" y="36968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4457700" y="3756469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4487417" y="3726655"/>
                  <a:ext cx="148875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178593" extrusionOk="0">
                      <a:moveTo>
                        <a:pt x="148876" y="119063"/>
                      </a:move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89345" y="148876"/>
                      </a:lnTo>
                      <a:lnTo>
                        <a:pt x="89345" y="119063"/>
                      </a:lnTo>
                      <a:lnTo>
                        <a:pt x="29813" y="119063"/>
                      </a:lnTo>
                      <a:lnTo>
                        <a:pt x="29813" y="89249"/>
                      </a:lnTo>
                      <a:lnTo>
                        <a:pt x="0" y="89249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89345" y="0"/>
                      </a:lnTo>
                      <a:lnTo>
                        <a:pt x="89345" y="29813"/>
                      </a:lnTo>
                      <a:lnTo>
                        <a:pt x="119063" y="29813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4606480" y="375646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4666107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4695825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4785169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4725543" y="38457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4695825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4785169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4725543" y="36968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4814887" y="37564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4666106" y="3726655"/>
                  <a:ext cx="148780" cy="17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593" extrusionOk="0">
                      <a:moveTo>
                        <a:pt x="148781" y="29813"/>
                      </a:moveTo>
                      <a:lnTo>
                        <a:pt x="148781" y="89249"/>
                      </a:lnTo>
                      <a:lnTo>
                        <a:pt x="119063" y="89249"/>
                      </a:lnTo>
                      <a:lnTo>
                        <a:pt x="119063" y="119063"/>
                      </a:lnTo>
                      <a:lnTo>
                        <a:pt x="59436" y="119063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48781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4666107" y="375646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 rot="10800000">
                  <a:off x="4904136" y="4441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4814887" y="4232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4874418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4844605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4814887" y="43814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4755356" y="441121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38"/>
                <p:cNvSpPr/>
                <p:nvPr/>
              </p:nvSpPr>
              <p:spPr>
                <a:xfrm>
                  <a:off x="4785169" y="4262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4" name="Google Shape;2514;p38"/>
                <p:cNvSpPr/>
                <p:nvPr/>
              </p:nvSpPr>
              <p:spPr>
                <a:xfrm>
                  <a:off x="4755356" y="4292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5" name="Google Shape;2515;p38"/>
                <p:cNvSpPr/>
                <p:nvPr/>
              </p:nvSpPr>
              <p:spPr>
                <a:xfrm>
                  <a:off x="4725543" y="4321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2516;p38"/>
                <p:cNvSpPr/>
                <p:nvPr/>
              </p:nvSpPr>
              <p:spPr>
                <a:xfrm>
                  <a:off x="4755356" y="441121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2517;p38"/>
                <p:cNvSpPr/>
                <p:nvPr/>
              </p:nvSpPr>
              <p:spPr>
                <a:xfrm>
                  <a:off x="4666107" y="4560093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8" name="Google Shape;2518;p38"/>
                <p:cNvSpPr/>
                <p:nvPr/>
              </p:nvSpPr>
              <p:spPr>
                <a:xfrm>
                  <a:off x="4636293" y="441121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2519;p38"/>
                <p:cNvSpPr/>
                <p:nvPr/>
              </p:nvSpPr>
              <p:spPr>
                <a:xfrm>
                  <a:off x="4666107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38"/>
                <p:cNvSpPr/>
                <p:nvPr/>
              </p:nvSpPr>
              <p:spPr>
                <a:xfrm>
                  <a:off x="4814887" y="4530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38"/>
                <p:cNvSpPr/>
                <p:nvPr/>
              </p:nvSpPr>
              <p:spPr>
                <a:xfrm>
                  <a:off x="4904232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38"/>
                <p:cNvSpPr/>
                <p:nvPr/>
              </p:nvSpPr>
              <p:spPr>
                <a:xfrm>
                  <a:off x="4844605" y="450056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3" name="Google Shape;2523;p38"/>
                <p:cNvSpPr/>
                <p:nvPr/>
              </p:nvSpPr>
              <p:spPr>
                <a:xfrm>
                  <a:off x="4666107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4" name="Google Shape;2524;p38"/>
                <p:cNvSpPr/>
                <p:nvPr/>
              </p:nvSpPr>
              <p:spPr>
                <a:xfrm>
                  <a:off x="4666107" y="438149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5" name="Google Shape;2525;p38"/>
                <p:cNvSpPr/>
                <p:nvPr/>
              </p:nvSpPr>
              <p:spPr>
                <a:xfrm>
                  <a:off x="4606480" y="4321968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6" name="Google Shape;2526;p38"/>
                <p:cNvSpPr/>
                <p:nvPr/>
              </p:nvSpPr>
              <p:spPr>
                <a:xfrm>
                  <a:off x="4636293" y="417309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7" name="Google Shape;2527;p38"/>
                <p:cNvSpPr/>
                <p:nvPr/>
              </p:nvSpPr>
              <p:spPr>
                <a:xfrm>
                  <a:off x="4576762" y="4232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8" name="Google Shape;2528;p38"/>
                <p:cNvSpPr/>
                <p:nvPr/>
              </p:nvSpPr>
              <p:spPr>
                <a:xfrm>
                  <a:off x="4785169" y="4470844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38"/>
                <p:cNvSpPr/>
                <p:nvPr/>
              </p:nvSpPr>
              <p:spPr>
                <a:xfrm>
                  <a:off x="4695825" y="46493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0" name="Google Shape;2530;p38"/>
                <p:cNvSpPr/>
                <p:nvPr/>
              </p:nvSpPr>
              <p:spPr>
                <a:xfrm>
                  <a:off x="4725543" y="4589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1" name="Google Shape;2531;p38"/>
                <p:cNvSpPr/>
                <p:nvPr/>
              </p:nvSpPr>
              <p:spPr>
                <a:xfrm>
                  <a:off x="4785169" y="47089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2" name="Google Shape;2532;p38"/>
                <p:cNvSpPr/>
                <p:nvPr/>
              </p:nvSpPr>
              <p:spPr>
                <a:xfrm>
                  <a:off x="4785169" y="4828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38"/>
                <p:cNvSpPr/>
                <p:nvPr/>
              </p:nvSpPr>
              <p:spPr>
                <a:xfrm>
                  <a:off x="4755356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38"/>
                <p:cNvSpPr/>
                <p:nvPr/>
              </p:nvSpPr>
              <p:spPr>
                <a:xfrm>
                  <a:off x="4725543" y="521493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5" name="Google Shape;2535;p38"/>
                <p:cNvSpPr/>
                <p:nvPr/>
              </p:nvSpPr>
              <p:spPr>
                <a:xfrm>
                  <a:off x="4695825" y="52744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6" name="Google Shape;2536;p38"/>
                <p:cNvSpPr/>
                <p:nvPr/>
              </p:nvSpPr>
              <p:spPr>
                <a:xfrm>
                  <a:off x="4606480" y="53339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7" name="Google Shape;2537;p38"/>
                <p:cNvSpPr/>
                <p:nvPr/>
              </p:nvSpPr>
              <p:spPr>
                <a:xfrm>
                  <a:off x="4517231" y="524465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8" name="Google Shape;2538;p38"/>
                <p:cNvSpPr/>
                <p:nvPr/>
              </p:nvSpPr>
              <p:spPr>
                <a:xfrm>
                  <a:off x="4576762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9" name="Google Shape;2539;p38"/>
                <p:cNvSpPr/>
                <p:nvPr/>
              </p:nvSpPr>
              <p:spPr>
                <a:xfrm>
                  <a:off x="4606480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0" name="Google Shape;2540;p38"/>
                <p:cNvSpPr/>
                <p:nvPr/>
              </p:nvSpPr>
              <p:spPr>
                <a:xfrm>
                  <a:off x="4666107" y="52744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1" name="Google Shape;2541;p38"/>
                <p:cNvSpPr/>
                <p:nvPr/>
              </p:nvSpPr>
              <p:spPr>
                <a:xfrm>
                  <a:off x="4636293" y="5244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38"/>
                <p:cNvSpPr/>
                <p:nvPr/>
              </p:nvSpPr>
              <p:spPr>
                <a:xfrm>
                  <a:off x="4606480" y="51852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38"/>
                <p:cNvSpPr/>
                <p:nvPr/>
              </p:nvSpPr>
              <p:spPr>
                <a:xfrm>
                  <a:off x="4576762" y="50363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38"/>
                <p:cNvSpPr/>
                <p:nvPr/>
              </p:nvSpPr>
              <p:spPr>
                <a:xfrm>
                  <a:off x="4606480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38"/>
                <p:cNvSpPr/>
                <p:nvPr/>
              </p:nvSpPr>
              <p:spPr>
                <a:xfrm>
                  <a:off x="4636293" y="509587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38"/>
                <p:cNvSpPr/>
                <p:nvPr/>
              </p:nvSpPr>
              <p:spPr>
                <a:xfrm>
                  <a:off x="4695825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38"/>
                <p:cNvSpPr/>
                <p:nvPr/>
              </p:nvSpPr>
              <p:spPr>
                <a:xfrm>
                  <a:off x="4547044" y="5125592"/>
                  <a:ext cx="29717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38"/>
                <p:cNvSpPr/>
                <p:nvPr/>
              </p:nvSpPr>
              <p:spPr>
                <a:xfrm>
                  <a:off x="4547044" y="521493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38"/>
                <p:cNvSpPr/>
                <p:nvPr/>
              </p:nvSpPr>
              <p:spPr>
                <a:xfrm>
                  <a:off x="4517231" y="52744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38"/>
                <p:cNvSpPr/>
                <p:nvPr/>
              </p:nvSpPr>
              <p:spPr>
                <a:xfrm>
                  <a:off x="4576762" y="530428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38"/>
                <p:cNvSpPr/>
                <p:nvPr/>
              </p:nvSpPr>
              <p:spPr>
                <a:xfrm>
                  <a:off x="4785169" y="402431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38"/>
                <p:cNvSpPr/>
                <p:nvPr/>
              </p:nvSpPr>
              <p:spPr>
                <a:xfrm>
                  <a:off x="4695825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3" name="Google Shape;2553;p38"/>
                <p:cNvSpPr/>
                <p:nvPr/>
              </p:nvSpPr>
              <p:spPr>
                <a:xfrm>
                  <a:off x="4368355" y="3964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4" name="Google Shape;2554;p38"/>
                <p:cNvSpPr/>
                <p:nvPr/>
              </p:nvSpPr>
              <p:spPr>
                <a:xfrm>
                  <a:off x="4606480" y="38457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38"/>
                <p:cNvSpPr/>
                <p:nvPr/>
              </p:nvSpPr>
              <p:spPr>
                <a:xfrm>
                  <a:off x="4666107" y="38457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6" name="Google Shape;2556;p38"/>
                <p:cNvSpPr/>
                <p:nvPr/>
              </p:nvSpPr>
              <p:spPr>
                <a:xfrm>
                  <a:off x="4576762" y="3815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7" name="Google Shape;2557;p38"/>
                <p:cNvSpPr/>
                <p:nvPr/>
              </p:nvSpPr>
              <p:spPr>
                <a:xfrm>
                  <a:off x="4695825" y="3815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38"/>
                <p:cNvSpPr/>
                <p:nvPr/>
              </p:nvSpPr>
              <p:spPr>
                <a:xfrm>
                  <a:off x="4517231" y="3815905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9" name="Google Shape;2559;p38"/>
                <p:cNvSpPr/>
                <p:nvPr/>
              </p:nvSpPr>
              <p:spPr>
                <a:xfrm>
                  <a:off x="4755356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0" name="Google Shape;2560;p38"/>
                <p:cNvSpPr/>
                <p:nvPr/>
              </p:nvSpPr>
              <p:spPr>
                <a:xfrm>
                  <a:off x="4427982" y="39945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38"/>
                <p:cNvSpPr/>
                <p:nvPr/>
              </p:nvSpPr>
              <p:spPr>
                <a:xfrm>
                  <a:off x="4874418" y="3994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38"/>
                <p:cNvSpPr/>
                <p:nvPr/>
              </p:nvSpPr>
              <p:spPr>
                <a:xfrm>
                  <a:off x="4547044" y="396478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3" name="Google Shape;2563;p38"/>
                <p:cNvSpPr/>
                <p:nvPr/>
              </p:nvSpPr>
              <p:spPr>
                <a:xfrm>
                  <a:off x="4725543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38"/>
                <p:cNvSpPr/>
                <p:nvPr/>
              </p:nvSpPr>
              <p:spPr>
                <a:xfrm>
                  <a:off x="4517231" y="37266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5" name="Google Shape;2565;p38"/>
                <p:cNvSpPr/>
                <p:nvPr/>
              </p:nvSpPr>
              <p:spPr>
                <a:xfrm>
                  <a:off x="4785169" y="3964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6" name="Google Shape;2566;p38"/>
                <p:cNvSpPr/>
                <p:nvPr/>
              </p:nvSpPr>
              <p:spPr>
                <a:xfrm>
                  <a:off x="4457700" y="39349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7" name="Google Shape;2567;p38"/>
                <p:cNvSpPr/>
                <p:nvPr/>
              </p:nvSpPr>
              <p:spPr>
                <a:xfrm>
                  <a:off x="4785169" y="37564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8" name="Google Shape;2568;p38"/>
                <p:cNvSpPr/>
                <p:nvPr/>
              </p:nvSpPr>
              <p:spPr>
                <a:xfrm>
                  <a:off x="4487418" y="3786187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9" name="Google Shape;2569;p38"/>
              <p:cNvGrpSpPr/>
              <p:nvPr/>
            </p:nvGrpSpPr>
            <p:grpSpPr>
              <a:xfrm>
                <a:off x="4933950" y="3726655"/>
                <a:ext cx="357187" cy="1488282"/>
                <a:chOff x="4933950" y="3726655"/>
                <a:chExt cx="357187" cy="1488282"/>
              </a:xfrm>
            </p:grpSpPr>
            <p:sp>
              <p:nvSpPr>
                <p:cNvPr id="2570" name="Google Shape;2570;p38"/>
                <p:cNvSpPr/>
                <p:nvPr/>
              </p:nvSpPr>
              <p:spPr>
                <a:xfrm>
                  <a:off x="5053012" y="4738687"/>
                  <a:ext cx="29718" cy="446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46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1" name="Google Shape;2571;p38"/>
                <p:cNvSpPr/>
                <p:nvPr/>
              </p:nvSpPr>
              <p:spPr>
                <a:xfrm>
                  <a:off x="5142357" y="4738687"/>
                  <a:ext cx="29718" cy="446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46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2" name="Google Shape;2572;p38"/>
                <p:cNvSpPr/>
                <p:nvPr/>
              </p:nvSpPr>
              <p:spPr>
                <a:xfrm>
                  <a:off x="5082730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3" name="Google Shape;2573;p38"/>
                <p:cNvSpPr/>
                <p:nvPr/>
              </p:nvSpPr>
              <p:spPr>
                <a:xfrm>
                  <a:off x="5082730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4" name="Google Shape;2574;p38"/>
                <p:cNvSpPr/>
                <p:nvPr/>
              </p:nvSpPr>
              <p:spPr>
                <a:xfrm>
                  <a:off x="511254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5" name="Google Shape;2575;p38"/>
                <p:cNvSpPr/>
                <p:nvPr/>
              </p:nvSpPr>
              <p:spPr>
                <a:xfrm>
                  <a:off x="5112543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6" name="Google Shape;2576;p38"/>
                <p:cNvSpPr/>
                <p:nvPr/>
              </p:nvSpPr>
              <p:spPr>
                <a:xfrm>
                  <a:off x="5082730" y="51255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7" name="Google Shape;2577;p38"/>
                <p:cNvSpPr/>
                <p:nvPr/>
              </p:nvSpPr>
              <p:spPr>
                <a:xfrm>
                  <a:off x="5082730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8" name="Google Shape;2578;p38"/>
                <p:cNvSpPr/>
                <p:nvPr/>
              </p:nvSpPr>
              <p:spPr>
                <a:xfrm>
                  <a:off x="511254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9" name="Google Shape;2579;p38"/>
                <p:cNvSpPr/>
                <p:nvPr/>
              </p:nvSpPr>
              <p:spPr>
                <a:xfrm>
                  <a:off x="5082730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0" name="Google Shape;2580;p38"/>
                <p:cNvSpPr/>
                <p:nvPr/>
              </p:nvSpPr>
              <p:spPr>
                <a:xfrm>
                  <a:off x="5082730" y="4798218"/>
                  <a:ext cx="59626" cy="327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6" h="327374" extrusionOk="0">
                      <a:moveTo>
                        <a:pt x="29813" y="238125"/>
                      </a:moveTo>
                      <a:lnTo>
                        <a:pt x="29813" y="267938"/>
                      </a:lnTo>
                      <a:lnTo>
                        <a:pt x="59626" y="267938"/>
                      </a:lnTo>
                      <a:lnTo>
                        <a:pt x="59626" y="327374"/>
                      </a:lnTo>
                      <a:lnTo>
                        <a:pt x="29813" y="327374"/>
                      </a:lnTo>
                      <a:lnTo>
                        <a:pt x="29813" y="297656"/>
                      </a:lnTo>
                      <a:lnTo>
                        <a:pt x="0" y="297656"/>
                      </a:lnTo>
                      <a:lnTo>
                        <a:pt x="0" y="208312"/>
                      </a:lnTo>
                      <a:lnTo>
                        <a:pt x="29813" y="208312"/>
                      </a:lnTo>
                      <a:lnTo>
                        <a:pt x="29813" y="178594"/>
                      </a:lnTo>
                      <a:lnTo>
                        <a:pt x="0" y="178594"/>
                      </a:lnTo>
                      <a:lnTo>
                        <a:pt x="0" y="0"/>
                      </a:lnTo>
                      <a:lnTo>
                        <a:pt x="59626" y="0"/>
                      </a:lnTo>
                      <a:lnTo>
                        <a:pt x="59626" y="238125"/>
                      </a:lnTo>
                      <a:lnTo>
                        <a:pt x="29813" y="2381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1" name="Google Shape;2581;p38"/>
                <p:cNvSpPr/>
                <p:nvPr/>
              </p:nvSpPr>
              <p:spPr>
                <a:xfrm>
                  <a:off x="5082730" y="4768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2" name="Google Shape;2582;p38"/>
                <p:cNvSpPr/>
                <p:nvPr/>
              </p:nvSpPr>
              <p:spPr>
                <a:xfrm>
                  <a:off x="5082730" y="4708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3" name="Google Shape;2583;p38"/>
                <p:cNvSpPr/>
                <p:nvPr/>
              </p:nvSpPr>
              <p:spPr>
                <a:xfrm>
                  <a:off x="5082730" y="4738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4" name="Google Shape;2584;p38"/>
                <p:cNvSpPr/>
                <p:nvPr/>
              </p:nvSpPr>
              <p:spPr>
                <a:xfrm>
                  <a:off x="5023294" y="4679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5" name="Google Shape;2585;p38"/>
                <p:cNvSpPr/>
                <p:nvPr/>
              </p:nvSpPr>
              <p:spPr>
                <a:xfrm>
                  <a:off x="5142357" y="4679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6" name="Google Shape;2586;p38"/>
                <p:cNvSpPr/>
                <p:nvPr/>
              </p:nvSpPr>
              <p:spPr>
                <a:xfrm>
                  <a:off x="4993481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7" name="Google Shape;2587;p38"/>
                <p:cNvSpPr/>
                <p:nvPr/>
              </p:nvSpPr>
              <p:spPr>
                <a:xfrm>
                  <a:off x="4963668" y="456009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8" name="Google Shape;2588;p38"/>
                <p:cNvSpPr/>
                <p:nvPr/>
              </p:nvSpPr>
              <p:spPr>
                <a:xfrm>
                  <a:off x="4963668" y="46493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9" name="Google Shape;2589;p38"/>
                <p:cNvSpPr/>
                <p:nvPr/>
              </p:nvSpPr>
              <p:spPr>
                <a:xfrm>
                  <a:off x="5231606" y="46493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0" name="Google Shape;2590;p38"/>
                <p:cNvSpPr/>
                <p:nvPr/>
              </p:nvSpPr>
              <p:spPr>
                <a:xfrm>
                  <a:off x="4993481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38"/>
                <p:cNvSpPr/>
                <p:nvPr/>
              </p:nvSpPr>
              <p:spPr>
                <a:xfrm>
                  <a:off x="5053012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38"/>
                <p:cNvSpPr/>
                <p:nvPr/>
              </p:nvSpPr>
              <p:spPr>
                <a:xfrm>
                  <a:off x="4993481" y="4708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38"/>
                <p:cNvSpPr/>
                <p:nvPr/>
              </p:nvSpPr>
              <p:spPr>
                <a:xfrm>
                  <a:off x="5142357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38"/>
                <p:cNvSpPr/>
                <p:nvPr/>
              </p:nvSpPr>
              <p:spPr>
                <a:xfrm>
                  <a:off x="5172075" y="4708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38"/>
                <p:cNvSpPr/>
                <p:nvPr/>
              </p:nvSpPr>
              <p:spPr>
                <a:xfrm>
                  <a:off x="5261419" y="4589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38"/>
                <p:cNvSpPr/>
                <p:nvPr/>
              </p:nvSpPr>
              <p:spPr>
                <a:xfrm>
                  <a:off x="4933950" y="4589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38"/>
                <p:cNvSpPr/>
                <p:nvPr/>
              </p:nvSpPr>
              <p:spPr>
                <a:xfrm>
                  <a:off x="5172075" y="4560093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38"/>
                <p:cNvSpPr/>
                <p:nvPr/>
              </p:nvSpPr>
              <p:spPr>
                <a:xfrm>
                  <a:off x="5053012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38"/>
                <p:cNvSpPr/>
                <p:nvPr/>
              </p:nvSpPr>
              <p:spPr>
                <a:xfrm>
                  <a:off x="5142357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38"/>
                <p:cNvSpPr/>
                <p:nvPr/>
              </p:nvSpPr>
              <p:spPr>
                <a:xfrm>
                  <a:off x="5142357" y="3756469"/>
                  <a:ext cx="29718" cy="8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03719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03720"/>
                      </a:lnTo>
                      <a:lnTo>
                        <a:pt x="0" y="8037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38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38"/>
                <p:cNvSpPr/>
                <p:nvPr/>
              </p:nvSpPr>
              <p:spPr>
                <a:xfrm>
                  <a:off x="5112543" y="4143374"/>
                  <a:ext cx="29718" cy="4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47625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38"/>
                <p:cNvSpPr/>
                <p:nvPr/>
              </p:nvSpPr>
              <p:spPr>
                <a:xfrm>
                  <a:off x="5053012" y="3845718"/>
                  <a:ext cx="29718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71437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714375"/>
                      </a:lnTo>
                      <a:lnTo>
                        <a:pt x="0" y="7143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38"/>
                <p:cNvSpPr/>
                <p:nvPr/>
              </p:nvSpPr>
              <p:spPr>
                <a:xfrm>
                  <a:off x="5082730" y="4619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38"/>
                <p:cNvSpPr/>
                <p:nvPr/>
              </p:nvSpPr>
              <p:spPr>
                <a:xfrm>
                  <a:off x="4963668" y="4589906"/>
                  <a:ext cx="297751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751" h="119062" extrusionOk="0">
                      <a:moveTo>
                        <a:pt x="297752" y="0"/>
                      </a:moveTo>
                      <a:lnTo>
                        <a:pt x="297752" y="59436"/>
                      </a:lnTo>
                      <a:lnTo>
                        <a:pt x="238125" y="59436"/>
                      </a:lnTo>
                      <a:lnTo>
                        <a:pt x="238125" y="89249"/>
                      </a:lnTo>
                      <a:lnTo>
                        <a:pt x="178689" y="89249"/>
                      </a:lnTo>
                      <a:lnTo>
                        <a:pt x="178689" y="119063"/>
                      </a:lnTo>
                      <a:lnTo>
                        <a:pt x="119063" y="119063"/>
                      </a:lnTo>
                      <a:lnTo>
                        <a:pt x="119063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119063" y="29718"/>
                      </a:lnTo>
                      <a:lnTo>
                        <a:pt x="119063" y="59436"/>
                      </a:lnTo>
                      <a:lnTo>
                        <a:pt x="178689" y="59436"/>
                      </a:lnTo>
                      <a:lnTo>
                        <a:pt x="178689" y="29718"/>
                      </a:lnTo>
                      <a:lnTo>
                        <a:pt x="208407" y="29718"/>
                      </a:lnTo>
                      <a:lnTo>
                        <a:pt x="208407" y="0"/>
                      </a:lnTo>
                      <a:lnTo>
                        <a:pt x="29775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38"/>
                <p:cNvSpPr/>
                <p:nvPr/>
              </p:nvSpPr>
              <p:spPr>
                <a:xfrm>
                  <a:off x="5201793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38"/>
                <p:cNvSpPr/>
                <p:nvPr/>
              </p:nvSpPr>
              <p:spPr>
                <a:xfrm>
                  <a:off x="5201793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38"/>
                <p:cNvSpPr/>
                <p:nvPr/>
              </p:nvSpPr>
              <p:spPr>
                <a:xfrm>
                  <a:off x="5112543" y="3964780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38"/>
                <p:cNvSpPr/>
                <p:nvPr/>
              </p:nvSpPr>
              <p:spPr>
                <a:xfrm>
                  <a:off x="5082730" y="375646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0" name="Google Shape;2610;p38"/>
                <p:cNvSpPr/>
                <p:nvPr/>
              </p:nvSpPr>
              <p:spPr>
                <a:xfrm>
                  <a:off x="5112543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1" name="Google Shape;2611;p38"/>
                <p:cNvSpPr/>
                <p:nvPr/>
              </p:nvSpPr>
              <p:spPr>
                <a:xfrm>
                  <a:off x="5053012" y="3756469"/>
                  <a:ext cx="89344" cy="863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863155" extrusionOk="0">
                      <a:moveTo>
                        <a:pt x="89344" y="0"/>
                      </a:moveTo>
                      <a:lnTo>
                        <a:pt x="89344" y="208312"/>
                      </a:lnTo>
                      <a:lnTo>
                        <a:pt x="59531" y="208312"/>
                      </a:lnTo>
                      <a:lnTo>
                        <a:pt x="59531" y="327374"/>
                      </a:lnTo>
                      <a:lnTo>
                        <a:pt x="89344" y="327374"/>
                      </a:lnTo>
                      <a:lnTo>
                        <a:pt x="89344" y="386905"/>
                      </a:lnTo>
                      <a:lnTo>
                        <a:pt x="59531" y="386905"/>
                      </a:lnTo>
                      <a:lnTo>
                        <a:pt x="59531" y="863155"/>
                      </a:lnTo>
                      <a:lnTo>
                        <a:pt x="29718" y="863155"/>
                      </a:lnTo>
                      <a:lnTo>
                        <a:pt x="29718" y="833438"/>
                      </a:lnTo>
                      <a:lnTo>
                        <a:pt x="0" y="833438"/>
                      </a:lnTo>
                      <a:lnTo>
                        <a:pt x="0" y="803624"/>
                      </a:lnTo>
                      <a:lnTo>
                        <a:pt x="29718" y="803624"/>
                      </a:lnTo>
                      <a:lnTo>
                        <a:pt x="29718" y="89249"/>
                      </a:lnTo>
                      <a:lnTo>
                        <a:pt x="59531" y="89249"/>
                      </a:lnTo>
                      <a:lnTo>
                        <a:pt x="59531" y="0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2" name="Google Shape;2612;p38"/>
                <p:cNvSpPr/>
                <p:nvPr/>
              </p:nvSpPr>
              <p:spPr>
                <a:xfrm>
                  <a:off x="5172075" y="4589906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3" name="Google Shape;2613;p38"/>
                <p:cNvSpPr/>
                <p:nvPr/>
              </p:nvSpPr>
              <p:spPr>
                <a:xfrm>
                  <a:off x="4963668" y="4589906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4" name="Google Shape;2614;p38"/>
                <p:cNvSpPr/>
                <p:nvPr/>
              </p:nvSpPr>
              <p:spPr>
                <a:xfrm>
                  <a:off x="5053012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5" name="Google Shape;2615;p38"/>
                <p:cNvSpPr/>
                <p:nvPr/>
              </p:nvSpPr>
              <p:spPr>
                <a:xfrm>
                  <a:off x="5082730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6" name="Google Shape;2616;p38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7" name="Google Shape;2617;p38"/>
                <p:cNvSpPr/>
                <p:nvPr/>
              </p:nvSpPr>
              <p:spPr>
                <a:xfrm>
                  <a:off x="5082730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8" name="Google Shape;2618;p38"/>
                <p:cNvSpPr/>
                <p:nvPr/>
              </p:nvSpPr>
              <p:spPr>
                <a:xfrm>
                  <a:off x="5112543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9" name="Google Shape;2619;p38"/>
                <p:cNvSpPr/>
                <p:nvPr/>
              </p:nvSpPr>
              <p:spPr>
                <a:xfrm>
                  <a:off x="5082730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20" name="Google Shape;2620;p38"/>
              <p:cNvGrpSpPr/>
              <p:nvPr/>
            </p:nvGrpSpPr>
            <p:grpSpPr>
              <a:xfrm>
                <a:off x="4993481" y="3548062"/>
                <a:ext cx="386905" cy="386905"/>
                <a:chOff x="4993481" y="3548062"/>
                <a:chExt cx="386905" cy="386905"/>
              </a:xfrm>
            </p:grpSpPr>
            <p:sp>
              <p:nvSpPr>
                <p:cNvPr id="2621" name="Google Shape;2621;p38"/>
                <p:cNvSpPr/>
                <p:nvPr/>
              </p:nvSpPr>
              <p:spPr>
                <a:xfrm>
                  <a:off x="5023294" y="37266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2" name="Google Shape;2622;p38"/>
                <p:cNvSpPr/>
                <p:nvPr/>
              </p:nvSpPr>
              <p:spPr>
                <a:xfrm>
                  <a:off x="5291137" y="37266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3" name="Google Shape;2623;p38"/>
                <p:cNvSpPr/>
                <p:nvPr/>
              </p:nvSpPr>
              <p:spPr>
                <a:xfrm>
                  <a:off x="5350668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4" name="Google Shape;2624;p38"/>
                <p:cNvSpPr/>
                <p:nvPr/>
              </p:nvSpPr>
              <p:spPr>
                <a:xfrm>
                  <a:off x="5172075" y="35480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5" name="Google Shape;2625;p38"/>
                <p:cNvSpPr/>
                <p:nvPr/>
              </p:nvSpPr>
              <p:spPr>
                <a:xfrm>
                  <a:off x="5172075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6" name="Google Shape;2626;p38"/>
                <p:cNvSpPr/>
                <p:nvPr/>
              </p:nvSpPr>
              <p:spPr>
                <a:xfrm>
                  <a:off x="4993481" y="37266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7" name="Google Shape;2627;p38"/>
                <p:cNvSpPr/>
                <p:nvPr/>
              </p:nvSpPr>
              <p:spPr>
                <a:xfrm>
                  <a:off x="5172075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BB0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8" name="Google Shape;2628;p38"/>
                <p:cNvSpPr/>
                <p:nvPr/>
              </p:nvSpPr>
              <p:spPr>
                <a:xfrm>
                  <a:off x="5172075" y="3577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9" name="Google Shape;2629;p38"/>
                <p:cNvSpPr/>
                <p:nvPr/>
              </p:nvSpPr>
              <p:spPr>
                <a:xfrm>
                  <a:off x="5172075" y="38457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0" name="Google Shape;2630;p38"/>
                <p:cNvSpPr/>
                <p:nvPr/>
              </p:nvSpPr>
              <p:spPr>
                <a:xfrm>
                  <a:off x="5082730" y="36968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1" name="Google Shape;2631;p38"/>
                <p:cNvSpPr/>
                <p:nvPr/>
              </p:nvSpPr>
              <p:spPr>
                <a:xfrm>
                  <a:off x="5082730" y="37564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2" name="Google Shape;2632;p38"/>
                <p:cNvSpPr/>
                <p:nvPr/>
              </p:nvSpPr>
              <p:spPr>
                <a:xfrm>
                  <a:off x="5231606" y="36968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3" name="Google Shape;2633;p38"/>
                <p:cNvSpPr/>
                <p:nvPr/>
              </p:nvSpPr>
              <p:spPr>
                <a:xfrm>
                  <a:off x="5231606" y="37564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4" name="Google Shape;2634;p38"/>
                <p:cNvSpPr/>
                <p:nvPr/>
              </p:nvSpPr>
              <p:spPr>
                <a:xfrm>
                  <a:off x="5142357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5" name="Google Shape;2635;p38"/>
                <p:cNvSpPr/>
                <p:nvPr/>
              </p:nvSpPr>
              <p:spPr>
                <a:xfrm>
                  <a:off x="5142357" y="37861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6" name="Google Shape;2636;p38"/>
                <p:cNvSpPr/>
                <p:nvPr/>
              </p:nvSpPr>
              <p:spPr>
                <a:xfrm>
                  <a:off x="5201793" y="3637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7" name="Google Shape;2637;p38"/>
                <p:cNvSpPr/>
                <p:nvPr/>
              </p:nvSpPr>
              <p:spPr>
                <a:xfrm>
                  <a:off x="5082730" y="3637406"/>
                  <a:ext cx="208406" cy="20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6" h="208311" extrusionOk="0">
                      <a:moveTo>
                        <a:pt x="208407" y="89249"/>
                      </a:moveTo>
                      <a:lnTo>
                        <a:pt x="208407" y="119063"/>
                      </a:lnTo>
                      <a:lnTo>
                        <a:pt x="148876" y="119063"/>
                      </a:lnTo>
                      <a:lnTo>
                        <a:pt x="148876" y="148780"/>
                      </a:lnTo>
                      <a:lnTo>
                        <a:pt x="119062" y="148780"/>
                      </a:lnTo>
                      <a:lnTo>
                        <a:pt x="119062" y="208312"/>
                      </a:lnTo>
                      <a:lnTo>
                        <a:pt x="89344" y="208312"/>
                      </a:lnTo>
                      <a:lnTo>
                        <a:pt x="89344" y="148780"/>
                      </a:lnTo>
                      <a:lnTo>
                        <a:pt x="59626" y="148780"/>
                      </a:lnTo>
                      <a:lnTo>
                        <a:pt x="59626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89344" y="59436"/>
                      </a:lnTo>
                      <a:lnTo>
                        <a:pt x="89344" y="0"/>
                      </a:lnTo>
                      <a:lnTo>
                        <a:pt x="119062" y="0"/>
                      </a:lnTo>
                      <a:lnTo>
                        <a:pt x="119062" y="59436"/>
                      </a:lnTo>
                      <a:lnTo>
                        <a:pt x="148876" y="59436"/>
                      </a:lnTo>
                      <a:lnTo>
                        <a:pt x="148876" y="89249"/>
                      </a:lnTo>
                      <a:lnTo>
                        <a:pt x="20840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8" name="Google Shape;2638;p38"/>
                <p:cNvSpPr/>
                <p:nvPr/>
              </p:nvSpPr>
              <p:spPr>
                <a:xfrm>
                  <a:off x="5201793" y="378618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9" name="Google Shape;2639;p38"/>
                <p:cNvSpPr/>
                <p:nvPr/>
              </p:nvSpPr>
              <p:spPr>
                <a:xfrm>
                  <a:off x="5142357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0" name="Google Shape;2640;p38"/>
                <p:cNvSpPr/>
                <p:nvPr/>
              </p:nvSpPr>
              <p:spPr>
                <a:xfrm>
                  <a:off x="5201793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1" name="Google Shape;2641;p38"/>
                <p:cNvSpPr/>
                <p:nvPr/>
              </p:nvSpPr>
              <p:spPr>
                <a:xfrm>
                  <a:off x="5201793" y="37564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38"/>
                <p:cNvSpPr/>
                <p:nvPr/>
              </p:nvSpPr>
              <p:spPr>
                <a:xfrm>
                  <a:off x="5142357" y="37564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43" name="Google Shape;2643;p38"/>
              <p:cNvGrpSpPr/>
              <p:nvPr/>
            </p:nvGrpSpPr>
            <p:grpSpPr>
              <a:xfrm>
                <a:off x="5797105" y="4708969"/>
                <a:ext cx="148781" cy="148780"/>
                <a:chOff x="5797105" y="4708969"/>
                <a:chExt cx="148781" cy="148780"/>
              </a:xfrm>
            </p:grpSpPr>
            <p:sp>
              <p:nvSpPr>
                <p:cNvPr id="2644" name="Google Shape;2644;p38"/>
                <p:cNvSpPr/>
                <p:nvPr/>
              </p:nvSpPr>
              <p:spPr>
                <a:xfrm>
                  <a:off x="5856732" y="4738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5" name="Google Shape;2645;p38"/>
                <p:cNvSpPr/>
                <p:nvPr/>
              </p:nvSpPr>
              <p:spPr>
                <a:xfrm>
                  <a:off x="5856732" y="4798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6" name="Google Shape;2646;p38"/>
                <p:cNvSpPr/>
                <p:nvPr/>
              </p:nvSpPr>
              <p:spPr>
                <a:xfrm>
                  <a:off x="5826918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7" name="Google Shape;2647;p38"/>
                <p:cNvSpPr/>
                <p:nvPr/>
              </p:nvSpPr>
              <p:spPr>
                <a:xfrm>
                  <a:off x="5856732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8" name="Google Shape;2648;p38"/>
                <p:cNvSpPr/>
                <p:nvPr/>
              </p:nvSpPr>
              <p:spPr>
                <a:xfrm>
                  <a:off x="5886450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9" name="Google Shape;2649;p38"/>
                <p:cNvSpPr/>
                <p:nvPr/>
              </p:nvSpPr>
              <p:spPr>
                <a:xfrm>
                  <a:off x="5856732" y="4708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0" name="Google Shape;2650;p38"/>
                <p:cNvSpPr/>
                <p:nvPr/>
              </p:nvSpPr>
              <p:spPr>
                <a:xfrm>
                  <a:off x="5916168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1" name="Google Shape;2651;p38"/>
                <p:cNvSpPr/>
                <p:nvPr/>
              </p:nvSpPr>
              <p:spPr>
                <a:xfrm>
                  <a:off x="5797105" y="4768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2" name="Google Shape;2652;p38"/>
                <p:cNvSpPr/>
                <p:nvPr/>
              </p:nvSpPr>
              <p:spPr>
                <a:xfrm>
                  <a:off x="5856732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53" name="Google Shape;2653;p38"/>
              <p:cNvGrpSpPr/>
              <p:nvPr/>
            </p:nvGrpSpPr>
            <p:grpSpPr>
              <a:xfrm>
                <a:off x="5201793" y="4976812"/>
                <a:ext cx="148780" cy="148780"/>
                <a:chOff x="5201793" y="4976812"/>
                <a:chExt cx="148780" cy="148780"/>
              </a:xfrm>
            </p:grpSpPr>
            <p:sp>
              <p:nvSpPr>
                <p:cNvPr id="2654" name="Google Shape;2654;p38"/>
                <p:cNvSpPr/>
                <p:nvPr/>
              </p:nvSpPr>
              <p:spPr>
                <a:xfrm>
                  <a:off x="5261419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5" name="Google Shape;2655;p38"/>
                <p:cNvSpPr/>
                <p:nvPr/>
              </p:nvSpPr>
              <p:spPr>
                <a:xfrm>
                  <a:off x="5261419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6" name="Google Shape;2656;p38"/>
                <p:cNvSpPr/>
                <p:nvPr/>
              </p:nvSpPr>
              <p:spPr>
                <a:xfrm>
                  <a:off x="5231606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7" name="Google Shape;2657;p38"/>
                <p:cNvSpPr/>
                <p:nvPr/>
              </p:nvSpPr>
              <p:spPr>
                <a:xfrm>
                  <a:off x="5261419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8" name="Google Shape;2658;p38"/>
                <p:cNvSpPr/>
                <p:nvPr/>
              </p:nvSpPr>
              <p:spPr>
                <a:xfrm>
                  <a:off x="5291137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9" name="Google Shape;2659;p38"/>
                <p:cNvSpPr/>
                <p:nvPr/>
              </p:nvSpPr>
              <p:spPr>
                <a:xfrm>
                  <a:off x="5261419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0" name="Google Shape;2660;p38"/>
                <p:cNvSpPr/>
                <p:nvPr/>
              </p:nvSpPr>
              <p:spPr>
                <a:xfrm>
                  <a:off x="5320855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1" name="Google Shape;2661;p38"/>
                <p:cNvSpPr/>
                <p:nvPr/>
              </p:nvSpPr>
              <p:spPr>
                <a:xfrm>
                  <a:off x="5201793" y="50363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2" name="Google Shape;2662;p38"/>
                <p:cNvSpPr/>
                <p:nvPr/>
              </p:nvSpPr>
              <p:spPr>
                <a:xfrm>
                  <a:off x="5261419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63" name="Google Shape;2663;p38"/>
              <p:cNvGrpSpPr/>
              <p:nvPr/>
            </p:nvGrpSpPr>
            <p:grpSpPr>
              <a:xfrm>
                <a:off x="4874418" y="3786187"/>
                <a:ext cx="148781" cy="148780"/>
                <a:chOff x="4874418" y="3786187"/>
                <a:chExt cx="148781" cy="148780"/>
              </a:xfrm>
            </p:grpSpPr>
            <p:sp>
              <p:nvSpPr>
                <p:cNvPr id="2664" name="Google Shape;2664;p38"/>
                <p:cNvSpPr/>
                <p:nvPr/>
              </p:nvSpPr>
              <p:spPr>
                <a:xfrm>
                  <a:off x="4933950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5" name="Google Shape;2665;p38"/>
                <p:cNvSpPr/>
                <p:nvPr/>
              </p:nvSpPr>
              <p:spPr>
                <a:xfrm>
                  <a:off x="4933950" y="38755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6" name="Google Shape;2666;p38"/>
                <p:cNvSpPr/>
                <p:nvPr/>
              </p:nvSpPr>
              <p:spPr>
                <a:xfrm>
                  <a:off x="4904232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7" name="Google Shape;2667;p38"/>
                <p:cNvSpPr/>
                <p:nvPr/>
              </p:nvSpPr>
              <p:spPr>
                <a:xfrm>
                  <a:off x="4933950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8" name="Google Shape;2668;p38"/>
                <p:cNvSpPr/>
                <p:nvPr/>
              </p:nvSpPr>
              <p:spPr>
                <a:xfrm>
                  <a:off x="4963668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9" name="Google Shape;2669;p38"/>
                <p:cNvSpPr/>
                <p:nvPr/>
              </p:nvSpPr>
              <p:spPr>
                <a:xfrm>
                  <a:off x="4933950" y="37861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0" name="Google Shape;2670;p38"/>
                <p:cNvSpPr/>
                <p:nvPr/>
              </p:nvSpPr>
              <p:spPr>
                <a:xfrm>
                  <a:off x="4993481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1" name="Google Shape;2671;p38"/>
                <p:cNvSpPr/>
                <p:nvPr/>
              </p:nvSpPr>
              <p:spPr>
                <a:xfrm>
                  <a:off x="4874418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2" name="Google Shape;2672;p38"/>
                <p:cNvSpPr/>
                <p:nvPr/>
              </p:nvSpPr>
              <p:spPr>
                <a:xfrm>
                  <a:off x="4933950" y="3905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73" name="Google Shape;2673;p38"/>
              <p:cNvGrpSpPr/>
              <p:nvPr/>
            </p:nvGrpSpPr>
            <p:grpSpPr>
              <a:xfrm>
                <a:off x="4338637" y="4054030"/>
                <a:ext cx="148780" cy="148780"/>
                <a:chOff x="4338637" y="4054030"/>
                <a:chExt cx="148780" cy="148780"/>
              </a:xfrm>
            </p:grpSpPr>
            <p:sp>
              <p:nvSpPr>
                <p:cNvPr id="2674" name="Google Shape;2674;p38"/>
                <p:cNvSpPr/>
                <p:nvPr/>
              </p:nvSpPr>
              <p:spPr>
                <a:xfrm>
                  <a:off x="4398168" y="4083843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5" name="Google Shape;2675;p38"/>
                <p:cNvSpPr/>
                <p:nvPr/>
              </p:nvSpPr>
              <p:spPr>
                <a:xfrm>
                  <a:off x="4398168" y="4143374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6" name="Google Shape;2676;p38"/>
                <p:cNvSpPr/>
                <p:nvPr/>
              </p:nvSpPr>
              <p:spPr>
                <a:xfrm>
                  <a:off x="4368355" y="4113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7" name="Google Shape;2677;p38"/>
                <p:cNvSpPr/>
                <p:nvPr/>
              </p:nvSpPr>
              <p:spPr>
                <a:xfrm>
                  <a:off x="4398168" y="4113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8" name="Google Shape;2678;p38"/>
                <p:cNvSpPr/>
                <p:nvPr/>
              </p:nvSpPr>
              <p:spPr>
                <a:xfrm>
                  <a:off x="4427982" y="4113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9" name="Google Shape;2679;p38"/>
                <p:cNvSpPr/>
                <p:nvPr/>
              </p:nvSpPr>
              <p:spPr>
                <a:xfrm>
                  <a:off x="4398168" y="4054030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0" name="Google Shape;2680;p38"/>
                <p:cNvSpPr/>
                <p:nvPr/>
              </p:nvSpPr>
              <p:spPr>
                <a:xfrm>
                  <a:off x="4457700" y="4113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1" name="Google Shape;2681;p38"/>
                <p:cNvSpPr/>
                <p:nvPr/>
              </p:nvSpPr>
              <p:spPr>
                <a:xfrm>
                  <a:off x="4338637" y="4113656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2" name="Google Shape;2682;p38"/>
                <p:cNvSpPr/>
                <p:nvPr/>
              </p:nvSpPr>
              <p:spPr>
                <a:xfrm>
                  <a:off x="4398168" y="4173092"/>
                  <a:ext cx="29717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83" name="Google Shape;2683;p38"/>
              <p:cNvGrpSpPr/>
              <p:nvPr/>
            </p:nvGrpSpPr>
            <p:grpSpPr>
              <a:xfrm>
                <a:off x="5291137" y="3518344"/>
                <a:ext cx="654749" cy="1696593"/>
                <a:chOff x="5291137" y="3518344"/>
                <a:chExt cx="654749" cy="1696593"/>
              </a:xfrm>
            </p:grpSpPr>
            <p:grpSp>
              <p:nvGrpSpPr>
                <p:cNvPr id="2684" name="Google Shape;2684;p38"/>
                <p:cNvGrpSpPr/>
                <p:nvPr/>
              </p:nvGrpSpPr>
              <p:grpSpPr>
                <a:xfrm>
                  <a:off x="5291137" y="3518344"/>
                  <a:ext cx="505968" cy="1279779"/>
                  <a:chOff x="5291137" y="3518344"/>
                  <a:chExt cx="505968" cy="1279779"/>
                </a:xfrm>
              </p:grpSpPr>
              <p:sp>
                <p:nvSpPr>
                  <p:cNvPr id="2685" name="Google Shape;2685;p38"/>
                  <p:cNvSpPr/>
                  <p:nvPr/>
                </p:nvSpPr>
                <p:spPr>
                  <a:xfrm>
                    <a:off x="5618607" y="351834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6" name="Google Shape;2686;p38"/>
                  <p:cNvSpPr/>
                  <p:nvPr/>
                </p:nvSpPr>
                <p:spPr>
                  <a:xfrm>
                    <a:off x="5678043" y="354806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7" name="Google Shape;2687;p38"/>
                  <p:cNvSpPr/>
                  <p:nvPr/>
                </p:nvSpPr>
                <p:spPr>
                  <a:xfrm>
                    <a:off x="5737669" y="3577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8" name="Google Shape;2688;p38"/>
                  <p:cNvSpPr/>
                  <p:nvPr/>
                </p:nvSpPr>
                <p:spPr>
                  <a:xfrm>
                    <a:off x="5767387" y="3607593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9" name="Google Shape;2689;p38"/>
                  <p:cNvSpPr/>
                  <p:nvPr/>
                </p:nvSpPr>
                <p:spPr>
                  <a:xfrm>
                    <a:off x="5499544" y="3607593"/>
                    <a:ext cx="29718" cy="327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327469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0" name="Google Shape;2690;p38"/>
                  <p:cNvSpPr/>
                  <p:nvPr/>
                </p:nvSpPr>
                <p:spPr>
                  <a:xfrm>
                    <a:off x="5469731" y="3934967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1" name="Google Shape;2691;p38"/>
                  <p:cNvSpPr/>
                  <p:nvPr/>
                </p:nvSpPr>
                <p:spPr>
                  <a:xfrm>
                    <a:off x="5439918" y="4024312"/>
                    <a:ext cx="29718" cy="17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78593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2" name="Google Shape;2692;p38"/>
                  <p:cNvSpPr/>
                  <p:nvPr/>
                </p:nvSpPr>
                <p:spPr>
                  <a:xfrm>
                    <a:off x="5469731" y="4202905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3" name="Google Shape;2693;p38"/>
                  <p:cNvSpPr/>
                  <p:nvPr/>
                </p:nvSpPr>
                <p:spPr>
                  <a:xfrm>
                    <a:off x="5737669" y="3696842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4" name="Google Shape;2694;p38"/>
                  <p:cNvSpPr/>
                  <p:nvPr/>
                </p:nvSpPr>
                <p:spPr>
                  <a:xfrm>
                    <a:off x="5707856" y="3786187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5" name="Google Shape;2695;p38"/>
                  <p:cNvSpPr/>
                  <p:nvPr/>
                </p:nvSpPr>
                <p:spPr>
                  <a:xfrm>
                    <a:off x="5558980" y="3548062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6" name="Google Shape;2696;p38"/>
                  <p:cNvSpPr/>
                  <p:nvPr/>
                </p:nvSpPr>
                <p:spPr>
                  <a:xfrm>
                    <a:off x="5529262" y="35777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7" name="Google Shape;2697;p38"/>
                  <p:cNvSpPr/>
                  <p:nvPr/>
                </p:nvSpPr>
                <p:spPr>
                  <a:xfrm>
                    <a:off x="5529262" y="44708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8" name="Google Shape;2698;p38"/>
                  <p:cNvSpPr/>
                  <p:nvPr/>
                </p:nvSpPr>
                <p:spPr>
                  <a:xfrm>
                    <a:off x="5618607" y="473868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9" name="Google Shape;2699;p38"/>
                  <p:cNvSpPr/>
                  <p:nvPr/>
                </p:nvSpPr>
                <p:spPr>
                  <a:xfrm>
                    <a:off x="5648325" y="476840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0" name="Google Shape;2700;p38"/>
                  <p:cNvSpPr/>
                  <p:nvPr/>
                </p:nvSpPr>
                <p:spPr>
                  <a:xfrm>
                    <a:off x="5678043" y="4679155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1" name="Google Shape;2701;p38"/>
                  <p:cNvSpPr/>
                  <p:nvPr/>
                </p:nvSpPr>
                <p:spPr>
                  <a:xfrm>
                    <a:off x="5707856" y="4530280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2" name="Google Shape;2702;p38"/>
                  <p:cNvSpPr/>
                  <p:nvPr/>
                </p:nvSpPr>
                <p:spPr>
                  <a:xfrm>
                    <a:off x="5737669" y="4321968"/>
                    <a:ext cx="29718" cy="20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08406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3" name="Google Shape;2703;p38"/>
                  <p:cNvSpPr/>
                  <p:nvPr/>
                </p:nvSpPr>
                <p:spPr>
                  <a:xfrm>
                    <a:off x="5767387" y="4143374"/>
                    <a:ext cx="29718" cy="17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78593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4" name="Google Shape;2704;p38"/>
                  <p:cNvSpPr/>
                  <p:nvPr/>
                </p:nvSpPr>
                <p:spPr>
                  <a:xfrm>
                    <a:off x="5737669" y="4054030"/>
                    <a:ext cx="29718" cy="89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89344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5" name="Google Shape;2705;p38"/>
                  <p:cNvSpPr/>
                  <p:nvPr/>
                </p:nvSpPr>
                <p:spPr>
                  <a:xfrm>
                    <a:off x="5707856" y="3934967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6" name="Google Shape;2706;p38"/>
                  <p:cNvSpPr/>
                  <p:nvPr/>
                </p:nvSpPr>
                <p:spPr>
                  <a:xfrm>
                    <a:off x="5678043" y="3875531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7" name="Google Shape;2707;p38"/>
                  <p:cNvSpPr/>
                  <p:nvPr/>
                </p:nvSpPr>
                <p:spPr>
                  <a:xfrm>
                    <a:off x="5558980" y="4262437"/>
                    <a:ext cx="29718" cy="20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08406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8" name="Google Shape;2708;p38"/>
                  <p:cNvSpPr/>
                  <p:nvPr/>
                </p:nvSpPr>
                <p:spPr>
                  <a:xfrm>
                    <a:off x="5588793" y="423271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9" name="Google Shape;2709;p38"/>
                  <p:cNvSpPr/>
                  <p:nvPr/>
                </p:nvSpPr>
                <p:spPr>
                  <a:xfrm>
                    <a:off x="5588793" y="417309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0" name="Google Shape;2710;p38"/>
                  <p:cNvSpPr/>
                  <p:nvPr/>
                </p:nvSpPr>
                <p:spPr>
                  <a:xfrm>
                    <a:off x="5618607" y="4262437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1" name="Google Shape;2711;p38"/>
                  <p:cNvSpPr/>
                  <p:nvPr/>
                </p:nvSpPr>
                <p:spPr>
                  <a:xfrm>
                    <a:off x="5648325" y="4381499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2" name="Google Shape;2712;p38"/>
                  <p:cNvSpPr/>
                  <p:nvPr/>
                </p:nvSpPr>
                <p:spPr>
                  <a:xfrm>
                    <a:off x="5618607" y="4500562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3" name="Google Shape;2713;p38"/>
                  <p:cNvSpPr/>
                  <p:nvPr/>
                </p:nvSpPr>
                <p:spPr>
                  <a:xfrm>
                    <a:off x="5558980" y="45005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4" name="Google Shape;2714;p38"/>
                  <p:cNvSpPr/>
                  <p:nvPr/>
                </p:nvSpPr>
                <p:spPr>
                  <a:xfrm>
                    <a:off x="5439918" y="447084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5" name="Google Shape;2715;p38"/>
                  <p:cNvSpPr/>
                  <p:nvPr/>
                </p:nvSpPr>
                <p:spPr>
                  <a:xfrm>
                    <a:off x="5469731" y="4441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6" name="Google Shape;2716;p38"/>
                  <p:cNvSpPr/>
                  <p:nvPr/>
                </p:nvSpPr>
                <p:spPr>
                  <a:xfrm>
                    <a:off x="5439918" y="4321968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7" name="Google Shape;2717;p38"/>
                  <p:cNvSpPr/>
                  <p:nvPr/>
                </p:nvSpPr>
                <p:spPr>
                  <a:xfrm>
                    <a:off x="5350668" y="438149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8" name="Google Shape;2718;p38"/>
                  <p:cNvSpPr/>
                  <p:nvPr/>
                </p:nvSpPr>
                <p:spPr>
                  <a:xfrm>
                    <a:off x="5380482" y="4441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9" name="Google Shape;2719;p38"/>
                  <p:cNvSpPr/>
                  <p:nvPr/>
                </p:nvSpPr>
                <p:spPr>
                  <a:xfrm>
                    <a:off x="5410200" y="4411217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0" name="Google Shape;2720;p38"/>
                  <p:cNvSpPr/>
                  <p:nvPr/>
                </p:nvSpPr>
                <p:spPr>
                  <a:xfrm>
                    <a:off x="5291137" y="444103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1" name="Google Shape;2721;p38"/>
                  <p:cNvSpPr/>
                  <p:nvPr/>
                </p:nvSpPr>
                <p:spPr>
                  <a:xfrm>
                    <a:off x="5320855" y="4470844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2" name="Google Shape;2722;p38"/>
                  <p:cNvSpPr/>
                  <p:nvPr/>
                </p:nvSpPr>
                <p:spPr>
                  <a:xfrm>
                    <a:off x="5380482" y="4351781"/>
                    <a:ext cx="59531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31" h="29718" extrusionOk="0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3" name="Google Shape;2723;p38"/>
                  <p:cNvSpPr/>
                  <p:nvPr/>
                </p:nvSpPr>
                <p:spPr>
                  <a:xfrm>
                    <a:off x="5320855" y="4351781"/>
                    <a:ext cx="148875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75" h="119062" extrusionOk="0">
                        <a:moveTo>
                          <a:pt x="0" y="119063"/>
                        </a:moveTo>
                        <a:lnTo>
                          <a:pt x="0" y="89249"/>
                        </a:lnTo>
                        <a:lnTo>
                          <a:pt x="29813" y="89249"/>
                        </a:lnTo>
                        <a:lnTo>
                          <a:pt x="29813" y="59436"/>
                        </a:lnTo>
                        <a:lnTo>
                          <a:pt x="59627" y="59436"/>
                        </a:lnTo>
                        <a:lnTo>
                          <a:pt x="59627" y="29718"/>
                        </a:lnTo>
                        <a:lnTo>
                          <a:pt x="119063" y="29718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lnTo>
                          <a:pt x="148876" y="59436"/>
                        </a:lnTo>
                        <a:lnTo>
                          <a:pt x="89345" y="59436"/>
                        </a:lnTo>
                        <a:lnTo>
                          <a:pt x="89345" y="89249"/>
                        </a:lnTo>
                        <a:lnTo>
                          <a:pt x="59627" y="89249"/>
                        </a:lnTo>
                        <a:lnTo>
                          <a:pt x="59627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4" name="Google Shape;2724;p38"/>
                  <p:cNvSpPr/>
                  <p:nvPr/>
                </p:nvSpPr>
                <p:spPr>
                  <a:xfrm>
                    <a:off x="5320855" y="4411217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5" name="Google Shape;2725;p38"/>
                  <p:cNvSpPr/>
                  <p:nvPr/>
                </p:nvSpPr>
                <p:spPr>
                  <a:xfrm>
                    <a:off x="5410200" y="45005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6" name="Google Shape;2726;p38"/>
                  <p:cNvSpPr/>
                  <p:nvPr/>
                </p:nvSpPr>
                <p:spPr>
                  <a:xfrm>
                    <a:off x="5380482" y="45302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7" name="Google Shape;2727;p38"/>
                  <p:cNvSpPr/>
                  <p:nvPr/>
                </p:nvSpPr>
                <p:spPr>
                  <a:xfrm>
                    <a:off x="5350668" y="4560093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8" name="Google Shape;2728;p38"/>
                  <p:cNvSpPr/>
                  <p:nvPr/>
                </p:nvSpPr>
                <p:spPr>
                  <a:xfrm>
                    <a:off x="5529262" y="45302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9" name="Google Shape;2729;p38"/>
                  <p:cNvSpPr/>
                  <p:nvPr/>
                </p:nvSpPr>
                <p:spPr>
                  <a:xfrm>
                    <a:off x="5499544" y="456009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0" name="Google Shape;2730;p38"/>
                  <p:cNvSpPr/>
                  <p:nvPr/>
                </p:nvSpPr>
                <p:spPr>
                  <a:xfrm>
                    <a:off x="5469731" y="458990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1" name="Google Shape;2731;p38"/>
                  <p:cNvSpPr/>
                  <p:nvPr/>
                </p:nvSpPr>
                <p:spPr>
                  <a:xfrm>
                    <a:off x="5439918" y="461962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2" name="Google Shape;2732;p38"/>
                  <p:cNvSpPr/>
                  <p:nvPr/>
                </p:nvSpPr>
                <p:spPr>
                  <a:xfrm>
                    <a:off x="5410200" y="4649342"/>
                    <a:ext cx="29718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59531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3" name="Google Shape;2733;p38"/>
                  <p:cNvSpPr/>
                  <p:nvPr/>
                </p:nvSpPr>
                <p:spPr>
                  <a:xfrm>
                    <a:off x="5439918" y="4708969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4" name="Google Shape;2734;p38"/>
                  <p:cNvSpPr/>
                  <p:nvPr/>
                </p:nvSpPr>
                <p:spPr>
                  <a:xfrm>
                    <a:off x="5380482" y="461962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5" name="Google Shape;2735;p38"/>
                  <p:cNvSpPr/>
                  <p:nvPr/>
                </p:nvSpPr>
                <p:spPr>
                  <a:xfrm>
                    <a:off x="5410200" y="458990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6" name="Google Shape;2736;p38"/>
                  <p:cNvSpPr/>
                  <p:nvPr/>
                </p:nvSpPr>
                <p:spPr>
                  <a:xfrm>
                    <a:off x="5439918" y="4560093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7" name="Google Shape;2737;p38"/>
                  <p:cNvSpPr/>
                  <p:nvPr/>
                </p:nvSpPr>
                <p:spPr>
                  <a:xfrm>
                    <a:off x="5469731" y="4530280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8" name="Google Shape;2738;p38"/>
                  <p:cNvSpPr/>
                  <p:nvPr/>
                </p:nvSpPr>
                <p:spPr>
                  <a:xfrm>
                    <a:off x="5380482" y="4470844"/>
                    <a:ext cx="148780" cy="148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80" h="148780" extrusionOk="0">
                        <a:moveTo>
                          <a:pt x="0" y="148780"/>
                        </a:moveTo>
                        <a:lnTo>
                          <a:pt x="0" y="89249"/>
                        </a:lnTo>
                        <a:lnTo>
                          <a:pt x="29718" y="89249"/>
                        </a:lnTo>
                        <a:lnTo>
                          <a:pt x="29718" y="59436"/>
                        </a:lnTo>
                        <a:lnTo>
                          <a:pt x="59436" y="59436"/>
                        </a:lnTo>
                        <a:lnTo>
                          <a:pt x="59436" y="29718"/>
                        </a:lnTo>
                        <a:lnTo>
                          <a:pt x="89249" y="29718"/>
                        </a:lnTo>
                        <a:lnTo>
                          <a:pt x="89249" y="0"/>
                        </a:lnTo>
                        <a:lnTo>
                          <a:pt x="148780" y="0"/>
                        </a:lnTo>
                        <a:lnTo>
                          <a:pt x="148780" y="29718"/>
                        </a:lnTo>
                        <a:lnTo>
                          <a:pt x="119063" y="29718"/>
                        </a:lnTo>
                        <a:lnTo>
                          <a:pt x="119063" y="59436"/>
                        </a:lnTo>
                        <a:lnTo>
                          <a:pt x="89249" y="59436"/>
                        </a:lnTo>
                        <a:lnTo>
                          <a:pt x="89249" y="89249"/>
                        </a:lnTo>
                        <a:lnTo>
                          <a:pt x="59436" y="89249"/>
                        </a:lnTo>
                        <a:lnTo>
                          <a:pt x="59436" y="119063"/>
                        </a:lnTo>
                        <a:lnTo>
                          <a:pt x="29718" y="119063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9" name="Google Shape;2739;p38"/>
                  <p:cNvSpPr/>
                  <p:nvPr/>
                </p:nvSpPr>
                <p:spPr>
                  <a:xfrm>
                    <a:off x="5499544" y="450056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0" name="Google Shape;2740;p38"/>
                  <p:cNvSpPr/>
                  <p:nvPr/>
                </p:nvSpPr>
                <p:spPr>
                  <a:xfrm>
                    <a:off x="5469731" y="4679155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1" name="Google Shape;2741;p38"/>
                  <p:cNvSpPr/>
                  <p:nvPr/>
                </p:nvSpPr>
                <p:spPr>
                  <a:xfrm>
                    <a:off x="5499544" y="4649342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2" name="Google Shape;2742;p38"/>
                  <p:cNvSpPr/>
                  <p:nvPr/>
                </p:nvSpPr>
                <p:spPr>
                  <a:xfrm>
                    <a:off x="5529262" y="4619624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3" name="Google Shape;2743;p38"/>
                  <p:cNvSpPr/>
                  <p:nvPr/>
                </p:nvSpPr>
                <p:spPr>
                  <a:xfrm>
                    <a:off x="5558980" y="4589906"/>
                    <a:ext cx="29718" cy="2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29718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4" name="Google Shape;2744;p38"/>
                  <p:cNvSpPr/>
                  <p:nvPr/>
                </p:nvSpPr>
                <p:spPr>
                  <a:xfrm>
                    <a:off x="5469731" y="3548062"/>
                    <a:ext cx="297656" cy="1220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656" h="1220342" extrusionOk="0">
                        <a:moveTo>
                          <a:pt x="0" y="654844"/>
                        </a:moveTo>
                        <a:lnTo>
                          <a:pt x="0" y="476250"/>
                        </a:lnTo>
                        <a:lnTo>
                          <a:pt x="29813" y="476250"/>
                        </a:lnTo>
                        <a:lnTo>
                          <a:pt x="29813" y="386905"/>
                        </a:lnTo>
                        <a:lnTo>
                          <a:pt x="59531" y="386905"/>
                        </a:lnTo>
                        <a:lnTo>
                          <a:pt x="59531" y="59531"/>
                        </a:lnTo>
                        <a:lnTo>
                          <a:pt x="89249" y="59531"/>
                        </a:lnTo>
                        <a:lnTo>
                          <a:pt x="89249" y="29718"/>
                        </a:lnTo>
                        <a:lnTo>
                          <a:pt x="148876" y="29718"/>
                        </a:lnTo>
                        <a:lnTo>
                          <a:pt x="148876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67938" y="29718"/>
                        </a:lnTo>
                        <a:lnTo>
                          <a:pt x="267938" y="59531"/>
                        </a:lnTo>
                        <a:lnTo>
                          <a:pt x="297656" y="59531"/>
                        </a:lnTo>
                        <a:lnTo>
                          <a:pt x="297656" y="148780"/>
                        </a:lnTo>
                        <a:lnTo>
                          <a:pt x="267938" y="148780"/>
                        </a:lnTo>
                        <a:lnTo>
                          <a:pt x="267938" y="238125"/>
                        </a:lnTo>
                        <a:lnTo>
                          <a:pt x="238125" y="238125"/>
                        </a:lnTo>
                        <a:lnTo>
                          <a:pt x="238125" y="327470"/>
                        </a:lnTo>
                        <a:lnTo>
                          <a:pt x="208312" y="327470"/>
                        </a:lnTo>
                        <a:lnTo>
                          <a:pt x="208312" y="386905"/>
                        </a:lnTo>
                        <a:lnTo>
                          <a:pt x="238125" y="386905"/>
                        </a:lnTo>
                        <a:lnTo>
                          <a:pt x="238125" y="505968"/>
                        </a:lnTo>
                        <a:lnTo>
                          <a:pt x="267938" y="505968"/>
                        </a:lnTo>
                        <a:lnTo>
                          <a:pt x="267938" y="595313"/>
                        </a:lnTo>
                        <a:lnTo>
                          <a:pt x="297656" y="595313"/>
                        </a:lnTo>
                        <a:lnTo>
                          <a:pt x="297656" y="773906"/>
                        </a:lnTo>
                        <a:lnTo>
                          <a:pt x="267938" y="773906"/>
                        </a:lnTo>
                        <a:lnTo>
                          <a:pt x="267938" y="982218"/>
                        </a:lnTo>
                        <a:lnTo>
                          <a:pt x="238125" y="982218"/>
                        </a:lnTo>
                        <a:lnTo>
                          <a:pt x="238125" y="1101281"/>
                        </a:lnTo>
                        <a:lnTo>
                          <a:pt x="208312" y="1101281"/>
                        </a:lnTo>
                        <a:lnTo>
                          <a:pt x="208312" y="1220343"/>
                        </a:lnTo>
                        <a:lnTo>
                          <a:pt x="178594" y="1220343"/>
                        </a:lnTo>
                        <a:lnTo>
                          <a:pt x="178594" y="1190625"/>
                        </a:lnTo>
                        <a:lnTo>
                          <a:pt x="148876" y="1190625"/>
                        </a:lnTo>
                        <a:lnTo>
                          <a:pt x="148876" y="1071563"/>
                        </a:lnTo>
                        <a:lnTo>
                          <a:pt x="178594" y="1071563"/>
                        </a:lnTo>
                        <a:lnTo>
                          <a:pt x="178594" y="952500"/>
                        </a:lnTo>
                        <a:lnTo>
                          <a:pt x="208312" y="952500"/>
                        </a:lnTo>
                        <a:lnTo>
                          <a:pt x="208312" y="833438"/>
                        </a:lnTo>
                        <a:lnTo>
                          <a:pt x="178594" y="833438"/>
                        </a:lnTo>
                        <a:lnTo>
                          <a:pt x="178594" y="714375"/>
                        </a:lnTo>
                        <a:lnTo>
                          <a:pt x="148876" y="714375"/>
                        </a:lnTo>
                        <a:lnTo>
                          <a:pt x="148876" y="625030"/>
                        </a:lnTo>
                        <a:lnTo>
                          <a:pt x="119063" y="625030"/>
                        </a:lnTo>
                        <a:lnTo>
                          <a:pt x="119063" y="714375"/>
                        </a:lnTo>
                        <a:lnTo>
                          <a:pt x="89249" y="714375"/>
                        </a:lnTo>
                        <a:lnTo>
                          <a:pt x="89249" y="922782"/>
                        </a:lnTo>
                        <a:lnTo>
                          <a:pt x="59531" y="922782"/>
                        </a:lnTo>
                        <a:lnTo>
                          <a:pt x="29813" y="922782"/>
                        </a:lnTo>
                        <a:lnTo>
                          <a:pt x="29813" y="654844"/>
                        </a:lnTo>
                        <a:lnTo>
                          <a:pt x="0" y="654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5" name="Google Shape;2745;p38"/>
                  <p:cNvSpPr/>
                  <p:nvPr/>
                </p:nvSpPr>
                <p:spPr>
                  <a:xfrm>
                    <a:off x="5439917" y="4262437"/>
                    <a:ext cx="208407" cy="446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07" h="446532" extrusionOk="0">
                        <a:moveTo>
                          <a:pt x="0" y="446532"/>
                        </a:moveTo>
                        <a:lnTo>
                          <a:pt x="0" y="386905"/>
                        </a:lnTo>
                        <a:lnTo>
                          <a:pt x="29813" y="386905"/>
                        </a:lnTo>
                        <a:lnTo>
                          <a:pt x="29813" y="357188"/>
                        </a:lnTo>
                        <a:lnTo>
                          <a:pt x="59627" y="357188"/>
                        </a:lnTo>
                        <a:lnTo>
                          <a:pt x="59627" y="327470"/>
                        </a:lnTo>
                        <a:lnTo>
                          <a:pt x="89345" y="327470"/>
                        </a:lnTo>
                        <a:lnTo>
                          <a:pt x="89345" y="297656"/>
                        </a:lnTo>
                        <a:lnTo>
                          <a:pt x="119063" y="297656"/>
                        </a:lnTo>
                        <a:lnTo>
                          <a:pt x="119063" y="267843"/>
                        </a:lnTo>
                        <a:lnTo>
                          <a:pt x="148876" y="267843"/>
                        </a:lnTo>
                        <a:lnTo>
                          <a:pt x="148876" y="238125"/>
                        </a:lnTo>
                        <a:lnTo>
                          <a:pt x="119063" y="238125"/>
                        </a:lnTo>
                        <a:lnTo>
                          <a:pt x="119063" y="208407"/>
                        </a:lnTo>
                        <a:lnTo>
                          <a:pt x="148876" y="208407"/>
                        </a:lnTo>
                        <a:lnTo>
                          <a:pt x="148876" y="0"/>
                        </a:lnTo>
                        <a:lnTo>
                          <a:pt x="178689" y="0"/>
                        </a:lnTo>
                        <a:lnTo>
                          <a:pt x="178689" y="119063"/>
                        </a:lnTo>
                        <a:lnTo>
                          <a:pt x="208407" y="119063"/>
                        </a:lnTo>
                        <a:lnTo>
                          <a:pt x="208407" y="238125"/>
                        </a:lnTo>
                        <a:lnTo>
                          <a:pt x="178689" y="238125"/>
                        </a:lnTo>
                        <a:lnTo>
                          <a:pt x="178689" y="357188"/>
                        </a:lnTo>
                        <a:lnTo>
                          <a:pt x="148876" y="357188"/>
                        </a:lnTo>
                        <a:lnTo>
                          <a:pt x="148876" y="327470"/>
                        </a:lnTo>
                        <a:lnTo>
                          <a:pt x="119063" y="327470"/>
                        </a:lnTo>
                        <a:lnTo>
                          <a:pt x="119063" y="357188"/>
                        </a:lnTo>
                        <a:lnTo>
                          <a:pt x="89345" y="357188"/>
                        </a:lnTo>
                        <a:lnTo>
                          <a:pt x="89345" y="386905"/>
                        </a:lnTo>
                        <a:lnTo>
                          <a:pt x="59627" y="386905"/>
                        </a:lnTo>
                        <a:lnTo>
                          <a:pt x="59627" y="416719"/>
                        </a:lnTo>
                        <a:lnTo>
                          <a:pt x="29813" y="416719"/>
                        </a:lnTo>
                        <a:lnTo>
                          <a:pt x="29813" y="446532"/>
                        </a:lnTo>
                        <a:lnTo>
                          <a:pt x="0" y="4465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6" name="Google Shape;2746;p38"/>
                  <p:cNvSpPr/>
                  <p:nvPr/>
                </p:nvSpPr>
                <p:spPr>
                  <a:xfrm>
                    <a:off x="5588793" y="4619624"/>
                    <a:ext cx="29718" cy="119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18" h="119062" extrusionOk="0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47" name="Google Shape;2747;p38"/>
                <p:cNvSpPr/>
                <p:nvPr/>
              </p:nvSpPr>
              <p:spPr>
                <a:xfrm>
                  <a:off x="5648325" y="47089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8" name="Google Shape;2748;p38"/>
                <p:cNvSpPr/>
                <p:nvPr/>
              </p:nvSpPr>
              <p:spPr>
                <a:xfrm>
                  <a:off x="5439918" y="4679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9" name="Google Shape;2749;p38"/>
                <p:cNvSpPr/>
                <p:nvPr/>
              </p:nvSpPr>
              <p:spPr>
                <a:xfrm>
                  <a:off x="5380482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0" name="Google Shape;2750;p38"/>
                <p:cNvSpPr/>
                <p:nvPr/>
              </p:nvSpPr>
              <p:spPr>
                <a:xfrm>
                  <a:off x="5469731" y="4649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1" name="Google Shape;2751;p38"/>
                <p:cNvSpPr/>
                <p:nvPr/>
              </p:nvSpPr>
              <p:spPr>
                <a:xfrm>
                  <a:off x="5410200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2" name="Google Shape;2752;p38"/>
                <p:cNvSpPr/>
                <p:nvPr/>
              </p:nvSpPr>
              <p:spPr>
                <a:xfrm>
                  <a:off x="5529262" y="44112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3" name="Google Shape;2753;p38"/>
                <p:cNvSpPr/>
                <p:nvPr/>
              </p:nvSpPr>
              <p:spPr>
                <a:xfrm rot="10800000">
                  <a:off x="5648325" y="38457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4" name="Google Shape;2754;p38"/>
                <p:cNvSpPr/>
                <p:nvPr/>
              </p:nvSpPr>
              <p:spPr>
                <a:xfrm rot="10800000">
                  <a:off x="5588793" y="381609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5" name="Google Shape;2755;p38"/>
                <p:cNvSpPr/>
                <p:nvPr/>
              </p:nvSpPr>
              <p:spPr>
                <a:xfrm rot="10800000">
                  <a:off x="5529262" y="38457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6" name="Google Shape;2756;p38"/>
                <p:cNvSpPr/>
                <p:nvPr/>
              </p:nvSpPr>
              <p:spPr>
                <a:xfrm rot="10800000">
                  <a:off x="5559171" y="453047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7" name="Google Shape;2757;p38"/>
                <p:cNvSpPr/>
                <p:nvPr/>
              </p:nvSpPr>
              <p:spPr>
                <a:xfrm rot="10800000">
                  <a:off x="5559171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8" name="Google Shape;2758;p38"/>
                <p:cNvSpPr/>
                <p:nvPr/>
              </p:nvSpPr>
              <p:spPr>
                <a:xfrm rot="10800000">
                  <a:off x="5588793" y="456009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9" name="Google Shape;2759;p38"/>
                <p:cNvSpPr/>
                <p:nvPr/>
              </p:nvSpPr>
              <p:spPr>
                <a:xfrm rot="10800000">
                  <a:off x="5707856" y="464953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0" name="Google Shape;2760;p38"/>
                <p:cNvSpPr/>
                <p:nvPr/>
              </p:nvSpPr>
              <p:spPr>
                <a:xfrm rot="10800000">
                  <a:off x="5737669" y="4679155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1" name="Google Shape;2761;p38"/>
                <p:cNvSpPr/>
                <p:nvPr/>
              </p:nvSpPr>
              <p:spPr>
                <a:xfrm rot="10800000">
                  <a:off x="5678233" y="4828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2" name="Google Shape;2762;p38"/>
                <p:cNvSpPr/>
                <p:nvPr/>
              </p:nvSpPr>
              <p:spPr>
                <a:xfrm rot="10800000">
                  <a:off x="5707951" y="476850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3" name="Google Shape;2763;p38"/>
                <p:cNvSpPr/>
                <p:nvPr/>
              </p:nvSpPr>
              <p:spPr>
                <a:xfrm>
                  <a:off x="5678043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4" name="Google Shape;2764;p38"/>
                <p:cNvSpPr/>
                <p:nvPr/>
              </p:nvSpPr>
              <p:spPr>
                <a:xfrm>
                  <a:off x="5916168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5" name="Google Shape;2765;p38"/>
                <p:cNvSpPr/>
                <p:nvPr/>
              </p:nvSpPr>
              <p:spPr>
                <a:xfrm>
                  <a:off x="5856732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6" name="Google Shape;2766;p38"/>
                <p:cNvSpPr/>
                <p:nvPr/>
              </p:nvSpPr>
              <p:spPr>
                <a:xfrm>
                  <a:off x="5707856" y="49470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7" name="Google Shape;2767;p38"/>
                <p:cNvSpPr/>
                <p:nvPr/>
              </p:nvSpPr>
              <p:spPr>
                <a:xfrm>
                  <a:off x="5707856" y="488746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8" name="Google Shape;2768;p38"/>
                <p:cNvSpPr/>
                <p:nvPr/>
              </p:nvSpPr>
              <p:spPr>
                <a:xfrm>
                  <a:off x="5856732" y="49470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9" name="Google Shape;2769;p38"/>
                <p:cNvSpPr/>
                <p:nvPr/>
              </p:nvSpPr>
              <p:spPr>
                <a:xfrm>
                  <a:off x="5767387" y="497681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0" name="Google Shape;2770;p38"/>
                <p:cNvSpPr/>
                <p:nvPr/>
              </p:nvSpPr>
              <p:spPr>
                <a:xfrm>
                  <a:off x="5707856" y="4887467"/>
                  <a:ext cx="208311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11" h="89344" extrusionOk="0">
                      <a:moveTo>
                        <a:pt x="0" y="59627"/>
                      </a:move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312" y="29813"/>
                      </a:lnTo>
                      <a:lnTo>
                        <a:pt x="208312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1" name="Google Shape;2771;p38"/>
                <p:cNvSpPr/>
                <p:nvPr/>
              </p:nvSpPr>
              <p:spPr>
                <a:xfrm>
                  <a:off x="5767387" y="4857749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2" name="Google Shape;2772;p38"/>
                <p:cNvSpPr/>
                <p:nvPr/>
              </p:nvSpPr>
              <p:spPr>
                <a:xfrm>
                  <a:off x="5588793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38"/>
                <p:cNvSpPr/>
                <p:nvPr/>
              </p:nvSpPr>
              <p:spPr>
                <a:xfrm>
                  <a:off x="5350668" y="4887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38"/>
                <p:cNvSpPr/>
                <p:nvPr/>
              </p:nvSpPr>
              <p:spPr>
                <a:xfrm>
                  <a:off x="5380482" y="4857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5" name="Google Shape;2775;p38"/>
                <p:cNvSpPr/>
                <p:nvPr/>
              </p:nvSpPr>
              <p:spPr>
                <a:xfrm>
                  <a:off x="5529262" y="4917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6" name="Google Shape;2776;p38"/>
                <p:cNvSpPr/>
                <p:nvPr/>
              </p:nvSpPr>
              <p:spPr>
                <a:xfrm>
                  <a:off x="5529262" y="4857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7" name="Google Shape;2777;p38"/>
                <p:cNvSpPr/>
                <p:nvPr/>
              </p:nvSpPr>
              <p:spPr>
                <a:xfrm>
                  <a:off x="5380482" y="4917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8" name="Google Shape;2778;p38"/>
                <p:cNvSpPr/>
                <p:nvPr/>
              </p:nvSpPr>
              <p:spPr>
                <a:xfrm>
                  <a:off x="5439918" y="494709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9" name="Google Shape;2779;p38"/>
                <p:cNvSpPr/>
                <p:nvPr/>
              </p:nvSpPr>
              <p:spPr>
                <a:xfrm>
                  <a:off x="5380482" y="4857749"/>
                  <a:ext cx="208311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11" h="89344" extrusionOk="0">
                      <a:moveTo>
                        <a:pt x="0" y="59531"/>
                      </a:moveTo>
                      <a:lnTo>
                        <a:pt x="0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208312" y="29718"/>
                      </a:lnTo>
                      <a:lnTo>
                        <a:pt x="208312" y="59531"/>
                      </a:lnTo>
                      <a:lnTo>
                        <a:pt x="148780" y="59531"/>
                      </a:lnTo>
                      <a:lnTo>
                        <a:pt x="148780" y="89345"/>
                      </a:lnTo>
                      <a:lnTo>
                        <a:pt x="59436" y="89345"/>
                      </a:lnTo>
                      <a:lnTo>
                        <a:pt x="59436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0" name="Google Shape;2780;p38"/>
                <p:cNvSpPr/>
                <p:nvPr/>
              </p:nvSpPr>
              <p:spPr>
                <a:xfrm>
                  <a:off x="5439918" y="4828031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1" name="Google Shape;2781;p38"/>
                <p:cNvSpPr/>
                <p:nvPr/>
              </p:nvSpPr>
              <p:spPr>
                <a:xfrm rot="10800000">
                  <a:off x="5648420" y="4857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2" name="Google Shape;2782;p38"/>
                <p:cNvSpPr/>
                <p:nvPr/>
              </p:nvSpPr>
              <p:spPr>
                <a:xfrm rot="10800000">
                  <a:off x="5618606" y="4917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3" name="Google Shape;2783;p38"/>
                <p:cNvSpPr/>
                <p:nvPr/>
              </p:nvSpPr>
              <p:spPr>
                <a:xfrm>
                  <a:off x="5648325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4" name="Google Shape;2784;p38"/>
                <p:cNvSpPr/>
                <p:nvPr/>
              </p:nvSpPr>
              <p:spPr>
                <a:xfrm>
                  <a:off x="5618607" y="50065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38"/>
                <p:cNvSpPr/>
                <p:nvPr/>
              </p:nvSpPr>
              <p:spPr>
                <a:xfrm>
                  <a:off x="5678043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6" name="Google Shape;2786;p38"/>
                <p:cNvSpPr/>
                <p:nvPr/>
              </p:nvSpPr>
              <p:spPr>
                <a:xfrm>
                  <a:off x="5767387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7" name="Google Shape;2787;p38"/>
                <p:cNvSpPr/>
                <p:nvPr/>
              </p:nvSpPr>
              <p:spPr>
                <a:xfrm>
                  <a:off x="5707856" y="50363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38"/>
                <p:cNvSpPr/>
                <p:nvPr/>
              </p:nvSpPr>
              <p:spPr>
                <a:xfrm>
                  <a:off x="5678043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9" name="Google Shape;2789;p38"/>
                <p:cNvSpPr/>
                <p:nvPr/>
              </p:nvSpPr>
              <p:spPr>
                <a:xfrm>
                  <a:off x="576738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0" name="Google Shape;2790;p38"/>
                <p:cNvSpPr/>
                <p:nvPr/>
              </p:nvSpPr>
              <p:spPr>
                <a:xfrm>
                  <a:off x="5707856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1" name="Google Shape;2791;p38"/>
                <p:cNvSpPr/>
                <p:nvPr/>
              </p:nvSpPr>
              <p:spPr>
                <a:xfrm>
                  <a:off x="5797105" y="50958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2" name="Google Shape;2792;p38"/>
                <p:cNvSpPr/>
                <p:nvPr/>
              </p:nvSpPr>
              <p:spPr>
                <a:xfrm>
                  <a:off x="5648325" y="5006529"/>
                  <a:ext cx="148780" cy="17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178689" extrusionOk="0">
                      <a:moveTo>
                        <a:pt x="0" y="59627"/>
                      </a:move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148780" y="89345"/>
                      </a:lnTo>
                      <a:lnTo>
                        <a:pt x="148780" y="148876"/>
                      </a:lnTo>
                      <a:lnTo>
                        <a:pt x="119063" y="148876"/>
                      </a:lnTo>
                      <a:lnTo>
                        <a:pt x="119063" y="178689"/>
                      </a:lnTo>
                      <a:lnTo>
                        <a:pt x="59531" y="178689"/>
                      </a:lnTo>
                      <a:lnTo>
                        <a:pt x="59531" y="148876"/>
                      </a:lnTo>
                      <a:lnTo>
                        <a:pt x="29718" y="148876"/>
                      </a:lnTo>
                      <a:lnTo>
                        <a:pt x="29718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3" name="Google Shape;2793;p38"/>
                <p:cNvSpPr/>
                <p:nvPr/>
              </p:nvSpPr>
              <p:spPr>
                <a:xfrm>
                  <a:off x="5648325" y="506615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4" name="Google Shape;2794;p38"/>
                <p:cNvSpPr/>
                <p:nvPr/>
              </p:nvSpPr>
              <p:spPr>
                <a:xfrm>
                  <a:off x="5588793" y="49768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5" name="Google Shape;2795;p38"/>
                <p:cNvSpPr/>
                <p:nvPr/>
              </p:nvSpPr>
              <p:spPr>
                <a:xfrm>
                  <a:off x="5558980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6" name="Google Shape;2796;p38"/>
                <p:cNvSpPr/>
                <p:nvPr/>
              </p:nvSpPr>
              <p:spPr>
                <a:xfrm>
                  <a:off x="5469731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38"/>
                <p:cNvSpPr/>
                <p:nvPr/>
              </p:nvSpPr>
              <p:spPr>
                <a:xfrm>
                  <a:off x="5499544" y="50363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8" name="Google Shape;2798;p38"/>
                <p:cNvSpPr/>
                <p:nvPr/>
              </p:nvSpPr>
              <p:spPr>
                <a:xfrm>
                  <a:off x="5558980" y="5006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9" name="Google Shape;2799;p38"/>
                <p:cNvSpPr/>
                <p:nvPr/>
              </p:nvSpPr>
              <p:spPr>
                <a:xfrm>
                  <a:off x="5469731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0" name="Google Shape;2800;p38"/>
                <p:cNvSpPr/>
                <p:nvPr/>
              </p:nvSpPr>
              <p:spPr>
                <a:xfrm>
                  <a:off x="5499544" y="518521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1" name="Google Shape;2801;p38"/>
                <p:cNvSpPr/>
                <p:nvPr/>
              </p:nvSpPr>
              <p:spPr>
                <a:xfrm>
                  <a:off x="5439918" y="50958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2" name="Google Shape;2802;p38"/>
                <p:cNvSpPr/>
                <p:nvPr/>
              </p:nvSpPr>
              <p:spPr>
                <a:xfrm>
                  <a:off x="5469731" y="5006529"/>
                  <a:ext cx="148875" cy="178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178689" extrusionOk="0">
                      <a:moveTo>
                        <a:pt x="0" y="148876"/>
                      </a:moveTo>
                      <a:lnTo>
                        <a:pt x="0" y="89345"/>
                      </a:lnTo>
                      <a:lnTo>
                        <a:pt x="29813" y="89345"/>
                      </a:lnTo>
                      <a:lnTo>
                        <a:pt x="29813" y="59627"/>
                      </a:lnTo>
                      <a:lnTo>
                        <a:pt x="89249" y="59627"/>
                      </a:lnTo>
                      <a:lnTo>
                        <a:pt x="89249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627"/>
                      </a:lnTo>
                      <a:lnTo>
                        <a:pt x="119063" y="59627"/>
                      </a:lnTo>
                      <a:lnTo>
                        <a:pt x="119063" y="148876"/>
                      </a:lnTo>
                      <a:lnTo>
                        <a:pt x="89249" y="148876"/>
                      </a:lnTo>
                      <a:lnTo>
                        <a:pt x="89249" y="178689"/>
                      </a:lnTo>
                      <a:lnTo>
                        <a:pt x="29813" y="178689"/>
                      </a:lnTo>
                      <a:lnTo>
                        <a:pt x="29813" y="148876"/>
                      </a:lnTo>
                      <a:lnTo>
                        <a:pt x="0" y="14887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3" name="Google Shape;2803;p38"/>
                <p:cNvSpPr/>
                <p:nvPr/>
              </p:nvSpPr>
              <p:spPr>
                <a:xfrm>
                  <a:off x="5588793" y="5066156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4" name="Google Shape;2804;p38"/>
                <p:cNvSpPr/>
                <p:nvPr/>
              </p:nvSpPr>
              <p:spPr>
                <a:xfrm>
                  <a:off x="5320855" y="4441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5" name="Google Shape;2805;p38"/>
                <p:cNvSpPr/>
                <p:nvPr/>
              </p:nvSpPr>
              <p:spPr>
                <a:xfrm rot="10800000">
                  <a:off x="5440108" y="464953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6" name="Google Shape;2806;p38"/>
                <p:cNvSpPr/>
                <p:nvPr/>
              </p:nvSpPr>
              <p:spPr>
                <a:xfrm rot="10800000">
                  <a:off x="5380482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7" name="Google Shape;2807;p38"/>
                <p:cNvSpPr/>
                <p:nvPr/>
              </p:nvSpPr>
              <p:spPr>
                <a:xfrm rot="10800000">
                  <a:off x="5410200" y="453047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8" name="Google Shape;2808;p38"/>
                <p:cNvSpPr/>
                <p:nvPr/>
              </p:nvSpPr>
              <p:spPr>
                <a:xfrm rot="10800000">
                  <a:off x="5440108" y="45005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9" name="Google Shape;2809;p38"/>
                <p:cNvSpPr/>
                <p:nvPr/>
              </p:nvSpPr>
              <p:spPr>
                <a:xfrm rot="10800000">
                  <a:off x="5469731" y="447084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0" name="Google Shape;2810;p38"/>
                <p:cNvSpPr/>
                <p:nvPr/>
              </p:nvSpPr>
              <p:spPr>
                <a:xfrm rot="10800000">
                  <a:off x="5469731" y="4619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38"/>
                <p:cNvSpPr/>
                <p:nvPr/>
              </p:nvSpPr>
              <p:spPr>
                <a:xfrm rot="10800000">
                  <a:off x="5499544" y="4589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2" name="Google Shape;2812;p38"/>
                <p:cNvSpPr/>
                <p:nvPr/>
              </p:nvSpPr>
              <p:spPr>
                <a:xfrm rot="10800000">
                  <a:off x="5529262" y="4560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3" name="Google Shape;2813;p38"/>
                <p:cNvSpPr/>
                <p:nvPr/>
              </p:nvSpPr>
              <p:spPr>
                <a:xfrm>
                  <a:off x="5499544" y="44708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4" name="Google Shape;2814;p38"/>
                <p:cNvSpPr/>
                <p:nvPr/>
              </p:nvSpPr>
              <p:spPr>
                <a:xfrm rot="10800000">
                  <a:off x="5588793" y="426243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5" name="Google Shape;2815;p38"/>
                <p:cNvSpPr/>
                <p:nvPr/>
              </p:nvSpPr>
              <p:spPr>
                <a:xfrm rot="10800000">
                  <a:off x="5618607" y="4411217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6" name="Google Shape;2816;p38"/>
                <p:cNvSpPr/>
                <p:nvPr/>
              </p:nvSpPr>
              <p:spPr>
                <a:xfrm rot="10800000">
                  <a:off x="5588793" y="43814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38"/>
                <p:cNvSpPr/>
                <p:nvPr/>
              </p:nvSpPr>
              <p:spPr>
                <a:xfrm rot="10800000">
                  <a:off x="5440108" y="4351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8" name="Google Shape;2818;p38"/>
                <p:cNvSpPr/>
                <p:nvPr/>
              </p:nvSpPr>
              <p:spPr>
                <a:xfrm rot="10800000">
                  <a:off x="5350668" y="441140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9" name="Google Shape;2819;p38"/>
                <p:cNvSpPr/>
                <p:nvPr/>
              </p:nvSpPr>
              <p:spPr>
                <a:xfrm rot="10800000">
                  <a:off x="5380386" y="438149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38"/>
                <p:cNvSpPr/>
                <p:nvPr/>
              </p:nvSpPr>
              <p:spPr>
                <a:xfrm rot="10800000">
                  <a:off x="5588793" y="4441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1" name="Google Shape;2821;p38"/>
                <p:cNvSpPr/>
                <p:nvPr/>
              </p:nvSpPr>
              <p:spPr>
                <a:xfrm rot="10800000">
                  <a:off x="5588793" y="447074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2" name="Google Shape;2822;p38"/>
                <p:cNvSpPr/>
                <p:nvPr/>
              </p:nvSpPr>
              <p:spPr>
                <a:xfrm rot="10800000">
                  <a:off x="5648325" y="450056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3" name="Google Shape;2823;p38"/>
                <p:cNvSpPr/>
                <p:nvPr/>
              </p:nvSpPr>
              <p:spPr>
                <a:xfrm rot="10800000">
                  <a:off x="5618607" y="464934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4" name="Google Shape;2824;p38"/>
                <p:cNvSpPr/>
                <p:nvPr/>
              </p:nvSpPr>
              <p:spPr>
                <a:xfrm rot="10800000">
                  <a:off x="5678233" y="464953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5" name="Google Shape;2825;p38"/>
                <p:cNvSpPr/>
                <p:nvPr/>
              </p:nvSpPr>
              <p:spPr>
                <a:xfrm>
                  <a:off x="5469731" y="4321968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38"/>
                <p:cNvSpPr/>
                <p:nvPr/>
              </p:nvSpPr>
              <p:spPr>
                <a:xfrm>
                  <a:off x="5558980" y="4202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7" name="Google Shape;2827;p38"/>
                <p:cNvSpPr/>
                <p:nvPr/>
              </p:nvSpPr>
              <p:spPr>
                <a:xfrm>
                  <a:off x="5529262" y="426243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8" name="Google Shape;2828;p38"/>
                <p:cNvSpPr/>
                <p:nvPr/>
              </p:nvSpPr>
              <p:spPr>
                <a:xfrm>
                  <a:off x="5469731" y="41433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38"/>
                <p:cNvSpPr/>
                <p:nvPr/>
              </p:nvSpPr>
              <p:spPr>
                <a:xfrm>
                  <a:off x="5469731" y="40243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0" name="Google Shape;2830;p38"/>
                <p:cNvSpPr/>
                <p:nvPr/>
              </p:nvSpPr>
              <p:spPr>
                <a:xfrm>
                  <a:off x="5499544" y="393496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1" name="Google Shape;2831;p38"/>
                <p:cNvSpPr/>
                <p:nvPr/>
              </p:nvSpPr>
              <p:spPr>
                <a:xfrm>
                  <a:off x="5529262" y="3607593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2" name="Google Shape;2832;p38"/>
                <p:cNvSpPr/>
                <p:nvPr/>
              </p:nvSpPr>
              <p:spPr>
                <a:xfrm>
                  <a:off x="5558980" y="3577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3" name="Google Shape;2833;p38"/>
                <p:cNvSpPr/>
                <p:nvPr/>
              </p:nvSpPr>
              <p:spPr>
                <a:xfrm>
                  <a:off x="5618607" y="354806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4" name="Google Shape;2834;p38"/>
                <p:cNvSpPr/>
                <p:nvPr/>
              </p:nvSpPr>
              <p:spPr>
                <a:xfrm>
                  <a:off x="5737669" y="36374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5" name="Google Shape;2835;p38"/>
                <p:cNvSpPr/>
                <p:nvPr/>
              </p:nvSpPr>
              <p:spPr>
                <a:xfrm>
                  <a:off x="5678043" y="36374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6" name="Google Shape;2836;p38"/>
                <p:cNvSpPr/>
                <p:nvPr/>
              </p:nvSpPr>
              <p:spPr>
                <a:xfrm>
                  <a:off x="5648325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7" name="Google Shape;2837;p38"/>
                <p:cNvSpPr/>
                <p:nvPr/>
              </p:nvSpPr>
              <p:spPr>
                <a:xfrm>
                  <a:off x="5588793" y="36075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38"/>
                <p:cNvSpPr/>
                <p:nvPr/>
              </p:nvSpPr>
              <p:spPr>
                <a:xfrm>
                  <a:off x="5618607" y="36374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9" name="Google Shape;2839;p38"/>
                <p:cNvSpPr/>
                <p:nvPr/>
              </p:nvSpPr>
              <p:spPr>
                <a:xfrm>
                  <a:off x="5648325" y="36968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0" name="Google Shape;2840;p38"/>
                <p:cNvSpPr/>
                <p:nvPr/>
              </p:nvSpPr>
              <p:spPr>
                <a:xfrm>
                  <a:off x="5678043" y="3815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1" name="Google Shape;2841;p38"/>
                <p:cNvSpPr/>
                <p:nvPr/>
              </p:nvSpPr>
              <p:spPr>
                <a:xfrm>
                  <a:off x="5648325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2" name="Google Shape;2842;p38"/>
                <p:cNvSpPr/>
                <p:nvPr/>
              </p:nvSpPr>
              <p:spPr>
                <a:xfrm>
                  <a:off x="5588793" y="37861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3" name="Google Shape;2843;p38"/>
                <p:cNvSpPr/>
                <p:nvPr/>
              </p:nvSpPr>
              <p:spPr>
                <a:xfrm>
                  <a:off x="5558980" y="3815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38"/>
                <p:cNvSpPr/>
                <p:nvPr/>
              </p:nvSpPr>
              <p:spPr>
                <a:xfrm>
                  <a:off x="5707856" y="3726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5" name="Google Shape;2845;p38"/>
                <p:cNvSpPr/>
                <p:nvPr/>
              </p:nvSpPr>
              <p:spPr>
                <a:xfrm>
                  <a:off x="5707856" y="36671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6" name="Google Shape;2846;p38"/>
                <p:cNvSpPr/>
                <p:nvPr/>
              </p:nvSpPr>
              <p:spPr>
                <a:xfrm>
                  <a:off x="5707856" y="36075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7" name="Google Shape;2847;p38"/>
                <p:cNvSpPr/>
                <p:nvPr/>
              </p:nvSpPr>
              <p:spPr>
                <a:xfrm>
                  <a:off x="5618607" y="357778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8" name="Google Shape;2848;p38"/>
                <p:cNvSpPr/>
                <p:nvPr/>
              </p:nvSpPr>
              <p:spPr>
                <a:xfrm rot="10800000">
                  <a:off x="5440013" y="485774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9" name="Google Shape;2849;p38"/>
                <p:cNvSpPr/>
                <p:nvPr/>
              </p:nvSpPr>
              <p:spPr>
                <a:xfrm rot="10800000">
                  <a:off x="5559170" y="488765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0" name="Google Shape;2850;p38"/>
                <p:cNvSpPr/>
                <p:nvPr/>
              </p:nvSpPr>
              <p:spPr>
                <a:xfrm rot="10800000">
                  <a:off x="5886545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1" name="Google Shape;2851;p38"/>
                <p:cNvSpPr/>
                <p:nvPr/>
              </p:nvSpPr>
              <p:spPr>
                <a:xfrm rot="10800000">
                  <a:off x="5648420" y="500662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2" name="Google Shape;2852;p38"/>
                <p:cNvSpPr/>
                <p:nvPr/>
              </p:nvSpPr>
              <p:spPr>
                <a:xfrm rot="10800000">
                  <a:off x="5588888" y="500662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3" name="Google Shape;2853;p38"/>
                <p:cNvSpPr/>
                <p:nvPr/>
              </p:nvSpPr>
              <p:spPr>
                <a:xfrm rot="10800000">
                  <a:off x="5678233" y="50363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4" name="Google Shape;2854;p38"/>
                <p:cNvSpPr/>
                <p:nvPr/>
              </p:nvSpPr>
              <p:spPr>
                <a:xfrm rot="10800000">
                  <a:off x="5559170" y="50363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5" name="Google Shape;2855;p38"/>
                <p:cNvSpPr/>
                <p:nvPr/>
              </p:nvSpPr>
              <p:spPr>
                <a:xfrm rot="10800000">
                  <a:off x="5737669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6" name="Google Shape;2856;p38"/>
                <p:cNvSpPr/>
                <p:nvPr/>
              </p:nvSpPr>
              <p:spPr>
                <a:xfrm rot="10800000">
                  <a:off x="5499544" y="50661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7" name="Google Shape;2857;p38"/>
                <p:cNvSpPr/>
                <p:nvPr/>
              </p:nvSpPr>
              <p:spPr>
                <a:xfrm rot="10800000">
                  <a:off x="5797200" y="488765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8" name="Google Shape;2858;p38"/>
                <p:cNvSpPr/>
                <p:nvPr/>
              </p:nvSpPr>
              <p:spPr>
                <a:xfrm rot="10800000">
                  <a:off x="5380481" y="488765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9" name="Google Shape;2859;p38"/>
                <p:cNvSpPr/>
                <p:nvPr/>
              </p:nvSpPr>
              <p:spPr>
                <a:xfrm rot="10800000">
                  <a:off x="5707951" y="4917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0" name="Google Shape;2860;p38"/>
                <p:cNvSpPr/>
                <p:nvPr/>
              </p:nvSpPr>
              <p:spPr>
                <a:xfrm rot="10800000">
                  <a:off x="5529357" y="5155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1" name="Google Shape;2861;p38"/>
                <p:cNvSpPr/>
                <p:nvPr/>
              </p:nvSpPr>
              <p:spPr>
                <a:xfrm rot="10800000">
                  <a:off x="5707856" y="5155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2" name="Google Shape;2862;p38"/>
                <p:cNvSpPr/>
                <p:nvPr/>
              </p:nvSpPr>
              <p:spPr>
                <a:xfrm rot="10800000">
                  <a:off x="5440013" y="4917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3" name="Google Shape;2863;p38"/>
                <p:cNvSpPr/>
                <p:nvPr/>
              </p:nvSpPr>
              <p:spPr>
                <a:xfrm rot="10800000">
                  <a:off x="5767387" y="49470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4" name="Google Shape;2864;p38"/>
                <p:cNvSpPr/>
                <p:nvPr/>
              </p:nvSpPr>
              <p:spPr>
                <a:xfrm rot="10800000">
                  <a:off x="5469826" y="512578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5" name="Google Shape;2865;p38"/>
                <p:cNvSpPr/>
                <p:nvPr/>
              </p:nvSpPr>
              <p:spPr>
                <a:xfrm rot="10800000">
                  <a:off x="5767482" y="50958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866" name="Google Shape;2866;p38"/>
          <p:cNvGrpSpPr/>
          <p:nvPr/>
        </p:nvGrpSpPr>
        <p:grpSpPr>
          <a:xfrm>
            <a:off x="7119061" y="815935"/>
            <a:ext cx="1072382" cy="1114435"/>
            <a:chOff x="6571107" y="1494186"/>
            <a:chExt cx="1518094" cy="1577626"/>
          </a:xfrm>
        </p:grpSpPr>
        <p:grpSp>
          <p:nvGrpSpPr>
            <p:cNvPr id="2867" name="Google Shape;2867;p38"/>
            <p:cNvGrpSpPr/>
            <p:nvPr/>
          </p:nvGrpSpPr>
          <p:grpSpPr>
            <a:xfrm>
              <a:off x="6571107" y="1494281"/>
              <a:ext cx="1517617" cy="1577339"/>
              <a:chOff x="6571107" y="1494281"/>
              <a:chExt cx="1517617" cy="1577339"/>
            </a:xfrm>
          </p:grpSpPr>
          <p:sp>
            <p:nvSpPr>
              <p:cNvPr id="2868" name="Google Shape;2868;p38"/>
              <p:cNvSpPr/>
              <p:nvPr/>
            </p:nvSpPr>
            <p:spPr>
              <a:xfrm>
                <a:off x="7553515" y="1940813"/>
                <a:ext cx="535209" cy="1130807"/>
              </a:xfrm>
              <a:custGeom>
                <a:avLst/>
                <a:gdLst/>
                <a:ahLst/>
                <a:cxnLst/>
                <a:rect l="l" t="t" r="r" b="b"/>
                <a:pathLst>
                  <a:path w="535209" h="1130807" extrusionOk="0">
                    <a:moveTo>
                      <a:pt x="297466" y="59436"/>
                    </a:moveTo>
                    <a:lnTo>
                      <a:pt x="267748" y="59436"/>
                    </a:lnTo>
                    <a:lnTo>
                      <a:pt x="267748" y="118967"/>
                    </a:lnTo>
                    <a:lnTo>
                      <a:pt x="238030" y="118967"/>
                    </a:lnTo>
                    <a:lnTo>
                      <a:pt x="238030" y="178499"/>
                    </a:lnTo>
                    <a:lnTo>
                      <a:pt x="148685" y="178499"/>
                    </a:lnTo>
                    <a:lnTo>
                      <a:pt x="148685" y="208217"/>
                    </a:lnTo>
                    <a:lnTo>
                      <a:pt x="89154" y="208217"/>
                    </a:lnTo>
                    <a:lnTo>
                      <a:pt x="89154" y="178499"/>
                    </a:lnTo>
                    <a:lnTo>
                      <a:pt x="59436" y="178499"/>
                    </a:lnTo>
                    <a:lnTo>
                      <a:pt x="59436" y="208217"/>
                    </a:lnTo>
                    <a:lnTo>
                      <a:pt x="29718" y="208217"/>
                    </a:lnTo>
                    <a:lnTo>
                      <a:pt x="29718" y="416624"/>
                    </a:lnTo>
                    <a:lnTo>
                      <a:pt x="0" y="416624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625031"/>
                    </a:lnTo>
                    <a:lnTo>
                      <a:pt x="59436" y="625031"/>
                    </a:lnTo>
                    <a:lnTo>
                      <a:pt x="59436" y="684562"/>
                    </a:lnTo>
                    <a:lnTo>
                      <a:pt x="89154" y="684562"/>
                    </a:lnTo>
                    <a:lnTo>
                      <a:pt x="89154" y="744093"/>
                    </a:lnTo>
                    <a:lnTo>
                      <a:pt x="118872" y="744093"/>
                    </a:lnTo>
                    <a:lnTo>
                      <a:pt x="118872" y="892874"/>
                    </a:lnTo>
                    <a:lnTo>
                      <a:pt x="148590" y="892874"/>
                    </a:lnTo>
                    <a:lnTo>
                      <a:pt x="148590" y="1041654"/>
                    </a:lnTo>
                    <a:lnTo>
                      <a:pt x="178308" y="1041654"/>
                    </a:lnTo>
                    <a:lnTo>
                      <a:pt x="178308" y="1071372"/>
                    </a:lnTo>
                    <a:lnTo>
                      <a:pt x="208026" y="1071372"/>
                    </a:lnTo>
                    <a:lnTo>
                      <a:pt x="208026" y="1101090"/>
                    </a:lnTo>
                    <a:lnTo>
                      <a:pt x="267557" y="1101090"/>
                    </a:lnTo>
                    <a:lnTo>
                      <a:pt x="267557" y="1130808"/>
                    </a:lnTo>
                    <a:lnTo>
                      <a:pt x="327088" y="1130808"/>
                    </a:lnTo>
                    <a:lnTo>
                      <a:pt x="327088" y="1101090"/>
                    </a:lnTo>
                    <a:lnTo>
                      <a:pt x="386620" y="1101090"/>
                    </a:lnTo>
                    <a:lnTo>
                      <a:pt x="386620" y="1071372"/>
                    </a:lnTo>
                    <a:lnTo>
                      <a:pt x="416338" y="1071372"/>
                    </a:lnTo>
                    <a:lnTo>
                      <a:pt x="416338" y="1041654"/>
                    </a:lnTo>
                    <a:lnTo>
                      <a:pt x="446056" y="1041654"/>
                    </a:lnTo>
                    <a:lnTo>
                      <a:pt x="446056" y="982123"/>
                    </a:lnTo>
                    <a:lnTo>
                      <a:pt x="416338" y="982123"/>
                    </a:lnTo>
                    <a:lnTo>
                      <a:pt x="416338" y="922592"/>
                    </a:lnTo>
                    <a:lnTo>
                      <a:pt x="386620" y="922592"/>
                    </a:lnTo>
                    <a:lnTo>
                      <a:pt x="386620" y="863060"/>
                    </a:lnTo>
                    <a:lnTo>
                      <a:pt x="356902" y="863060"/>
                    </a:lnTo>
                    <a:lnTo>
                      <a:pt x="356902" y="803529"/>
                    </a:lnTo>
                    <a:lnTo>
                      <a:pt x="327184" y="803529"/>
                    </a:lnTo>
                    <a:lnTo>
                      <a:pt x="327184" y="743998"/>
                    </a:lnTo>
                    <a:lnTo>
                      <a:pt x="297466" y="743998"/>
                    </a:lnTo>
                    <a:lnTo>
                      <a:pt x="297466" y="624935"/>
                    </a:lnTo>
                    <a:lnTo>
                      <a:pt x="327184" y="624935"/>
                    </a:lnTo>
                    <a:lnTo>
                      <a:pt x="327184" y="535591"/>
                    </a:lnTo>
                    <a:lnTo>
                      <a:pt x="356902" y="535591"/>
                    </a:lnTo>
                    <a:lnTo>
                      <a:pt x="356902" y="476060"/>
                    </a:lnTo>
                    <a:lnTo>
                      <a:pt x="386620" y="476060"/>
                    </a:lnTo>
                    <a:lnTo>
                      <a:pt x="386620" y="446342"/>
                    </a:lnTo>
                    <a:lnTo>
                      <a:pt x="416338" y="446342"/>
                    </a:lnTo>
                    <a:lnTo>
                      <a:pt x="416338" y="416624"/>
                    </a:lnTo>
                    <a:lnTo>
                      <a:pt x="446056" y="416624"/>
                    </a:lnTo>
                    <a:lnTo>
                      <a:pt x="446056" y="386906"/>
                    </a:lnTo>
                    <a:lnTo>
                      <a:pt x="475774" y="386906"/>
                    </a:lnTo>
                    <a:lnTo>
                      <a:pt x="475774" y="357188"/>
                    </a:lnTo>
                    <a:lnTo>
                      <a:pt x="505492" y="357188"/>
                    </a:lnTo>
                    <a:lnTo>
                      <a:pt x="505492" y="297656"/>
                    </a:lnTo>
                    <a:lnTo>
                      <a:pt x="535210" y="297656"/>
                    </a:lnTo>
                    <a:lnTo>
                      <a:pt x="535210" y="238125"/>
                    </a:lnTo>
                    <a:lnTo>
                      <a:pt x="505492" y="238125"/>
                    </a:lnTo>
                    <a:lnTo>
                      <a:pt x="505492" y="208407"/>
                    </a:lnTo>
                    <a:lnTo>
                      <a:pt x="475774" y="208407"/>
                    </a:lnTo>
                    <a:lnTo>
                      <a:pt x="475774" y="238125"/>
                    </a:lnTo>
                    <a:lnTo>
                      <a:pt x="446056" y="238125"/>
                    </a:lnTo>
                    <a:lnTo>
                      <a:pt x="446056" y="267843"/>
                    </a:lnTo>
                    <a:lnTo>
                      <a:pt x="416338" y="267843"/>
                    </a:lnTo>
                    <a:lnTo>
                      <a:pt x="416338" y="208312"/>
                    </a:lnTo>
                    <a:lnTo>
                      <a:pt x="386620" y="208312"/>
                    </a:lnTo>
                    <a:lnTo>
                      <a:pt x="386620" y="178594"/>
                    </a:lnTo>
                    <a:lnTo>
                      <a:pt x="356902" y="178594"/>
                    </a:lnTo>
                    <a:lnTo>
                      <a:pt x="356902" y="89249"/>
                    </a:lnTo>
                    <a:lnTo>
                      <a:pt x="386620" y="89249"/>
                    </a:lnTo>
                    <a:lnTo>
                      <a:pt x="386620" y="29718"/>
                    </a:lnTo>
                    <a:lnTo>
                      <a:pt x="356902" y="29718"/>
                    </a:lnTo>
                    <a:lnTo>
                      <a:pt x="356902" y="0"/>
                    </a:lnTo>
                    <a:lnTo>
                      <a:pt x="327184" y="0"/>
                    </a:lnTo>
                    <a:lnTo>
                      <a:pt x="327184" y="29718"/>
                    </a:lnTo>
                    <a:lnTo>
                      <a:pt x="297466" y="29718"/>
                    </a:lnTo>
                    <a:lnTo>
                      <a:pt x="297466" y="59436"/>
                    </a:lnTo>
                    <a:close/>
                    <a:moveTo>
                      <a:pt x="118872" y="238030"/>
                    </a:moveTo>
                    <a:lnTo>
                      <a:pt x="148590" y="238030"/>
                    </a:lnTo>
                    <a:lnTo>
                      <a:pt x="148590" y="267748"/>
                    </a:lnTo>
                    <a:lnTo>
                      <a:pt x="208121" y="267748"/>
                    </a:lnTo>
                    <a:lnTo>
                      <a:pt x="208121" y="297466"/>
                    </a:lnTo>
                    <a:lnTo>
                      <a:pt x="178403" y="297466"/>
                    </a:lnTo>
                    <a:lnTo>
                      <a:pt x="178403" y="327184"/>
                    </a:lnTo>
                    <a:lnTo>
                      <a:pt x="148685" y="327184"/>
                    </a:lnTo>
                    <a:lnTo>
                      <a:pt x="148685" y="356902"/>
                    </a:lnTo>
                    <a:lnTo>
                      <a:pt x="118967" y="356902"/>
                    </a:lnTo>
                    <a:lnTo>
                      <a:pt x="118967" y="237839"/>
                    </a:lnTo>
                    <a:close/>
                    <a:moveTo>
                      <a:pt x="416528" y="327374"/>
                    </a:moveTo>
                    <a:lnTo>
                      <a:pt x="386810" y="327374"/>
                    </a:lnTo>
                    <a:lnTo>
                      <a:pt x="386810" y="357092"/>
                    </a:lnTo>
                    <a:lnTo>
                      <a:pt x="357092" y="357092"/>
                    </a:lnTo>
                    <a:lnTo>
                      <a:pt x="357092" y="327374"/>
                    </a:lnTo>
                    <a:lnTo>
                      <a:pt x="386810" y="327374"/>
                    </a:lnTo>
                    <a:lnTo>
                      <a:pt x="386810" y="297656"/>
                    </a:lnTo>
                    <a:lnTo>
                      <a:pt x="416528" y="297656"/>
                    </a:lnTo>
                    <a:lnTo>
                      <a:pt x="416528" y="327374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8"/>
              <p:cNvSpPr/>
              <p:nvPr/>
            </p:nvSpPr>
            <p:spPr>
              <a:xfrm>
                <a:off x="7493793" y="1553717"/>
                <a:ext cx="29718" cy="29717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7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8"/>
              <p:cNvSpPr/>
              <p:nvPr/>
            </p:nvSpPr>
            <p:spPr>
              <a:xfrm>
                <a:off x="7374731" y="152399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8"/>
              <p:cNvSpPr/>
              <p:nvPr/>
            </p:nvSpPr>
            <p:spPr>
              <a:xfrm>
                <a:off x="7463980" y="152399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8"/>
              <p:cNvSpPr/>
              <p:nvPr/>
            </p:nvSpPr>
            <p:spPr>
              <a:xfrm>
                <a:off x="7463980" y="158353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8"/>
              <p:cNvSpPr/>
              <p:nvPr/>
            </p:nvSpPr>
            <p:spPr>
              <a:xfrm>
                <a:off x="7404544" y="1494281"/>
                <a:ext cx="59531" cy="29717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7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8"/>
              <p:cNvSpPr/>
              <p:nvPr/>
            </p:nvSpPr>
            <p:spPr>
              <a:xfrm>
                <a:off x="7136606" y="1553717"/>
                <a:ext cx="29718" cy="29717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7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8"/>
              <p:cNvSpPr/>
              <p:nvPr/>
            </p:nvSpPr>
            <p:spPr>
              <a:xfrm>
                <a:off x="7255668" y="152399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8"/>
              <p:cNvSpPr/>
              <p:nvPr/>
            </p:nvSpPr>
            <p:spPr>
              <a:xfrm>
                <a:off x="7166419" y="152399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38"/>
              <p:cNvSpPr/>
              <p:nvPr/>
            </p:nvSpPr>
            <p:spPr>
              <a:xfrm>
                <a:off x="7166419" y="158353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38"/>
              <p:cNvSpPr/>
              <p:nvPr/>
            </p:nvSpPr>
            <p:spPr>
              <a:xfrm>
                <a:off x="7196137" y="1494281"/>
                <a:ext cx="59531" cy="29717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7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8"/>
              <p:cNvSpPr/>
              <p:nvPr/>
            </p:nvSpPr>
            <p:spPr>
              <a:xfrm>
                <a:off x="6809232" y="1553717"/>
                <a:ext cx="1041749" cy="625125"/>
              </a:xfrm>
              <a:custGeom>
                <a:avLst/>
                <a:gdLst/>
                <a:ahLst/>
                <a:cxnLst/>
                <a:rect l="l" t="t" r="r" b="b"/>
                <a:pathLst>
                  <a:path w="1041749" h="625125" extrusionOk="0">
                    <a:moveTo>
                      <a:pt x="29718" y="387001"/>
                    </a:moveTo>
                    <a:lnTo>
                      <a:pt x="89249" y="387001"/>
                    </a:lnTo>
                    <a:lnTo>
                      <a:pt x="89249" y="416814"/>
                    </a:lnTo>
                    <a:lnTo>
                      <a:pt x="178498" y="416814"/>
                    </a:lnTo>
                    <a:lnTo>
                      <a:pt x="178498" y="446532"/>
                    </a:lnTo>
                    <a:lnTo>
                      <a:pt x="267843" y="446532"/>
                    </a:lnTo>
                    <a:lnTo>
                      <a:pt x="267843" y="416814"/>
                    </a:lnTo>
                    <a:lnTo>
                      <a:pt x="357188" y="416814"/>
                    </a:lnTo>
                    <a:lnTo>
                      <a:pt x="357188" y="387001"/>
                    </a:lnTo>
                    <a:lnTo>
                      <a:pt x="386905" y="387001"/>
                    </a:lnTo>
                    <a:lnTo>
                      <a:pt x="386905" y="357188"/>
                    </a:lnTo>
                    <a:lnTo>
                      <a:pt x="416623" y="357188"/>
                    </a:lnTo>
                    <a:lnTo>
                      <a:pt x="416623" y="327470"/>
                    </a:lnTo>
                    <a:lnTo>
                      <a:pt x="446437" y="327470"/>
                    </a:lnTo>
                    <a:lnTo>
                      <a:pt x="446437" y="565595"/>
                    </a:lnTo>
                    <a:lnTo>
                      <a:pt x="476250" y="565595"/>
                    </a:lnTo>
                    <a:lnTo>
                      <a:pt x="476250" y="595313"/>
                    </a:lnTo>
                    <a:lnTo>
                      <a:pt x="505968" y="595313"/>
                    </a:lnTo>
                    <a:lnTo>
                      <a:pt x="505968" y="625126"/>
                    </a:lnTo>
                    <a:lnTo>
                      <a:pt x="535686" y="625126"/>
                    </a:lnTo>
                    <a:lnTo>
                      <a:pt x="535686" y="595313"/>
                    </a:lnTo>
                    <a:lnTo>
                      <a:pt x="565499" y="595313"/>
                    </a:lnTo>
                    <a:lnTo>
                      <a:pt x="565499" y="565595"/>
                    </a:lnTo>
                    <a:lnTo>
                      <a:pt x="595313" y="565595"/>
                    </a:lnTo>
                    <a:lnTo>
                      <a:pt x="595313" y="327470"/>
                    </a:lnTo>
                    <a:lnTo>
                      <a:pt x="625030" y="327470"/>
                    </a:lnTo>
                    <a:lnTo>
                      <a:pt x="625030" y="357188"/>
                    </a:lnTo>
                    <a:lnTo>
                      <a:pt x="654748" y="357188"/>
                    </a:lnTo>
                    <a:lnTo>
                      <a:pt x="654748" y="387001"/>
                    </a:lnTo>
                    <a:lnTo>
                      <a:pt x="684562" y="387001"/>
                    </a:lnTo>
                    <a:lnTo>
                      <a:pt x="684562" y="416814"/>
                    </a:lnTo>
                    <a:lnTo>
                      <a:pt x="773811" y="416814"/>
                    </a:lnTo>
                    <a:lnTo>
                      <a:pt x="773811" y="446532"/>
                    </a:lnTo>
                    <a:lnTo>
                      <a:pt x="863155" y="446532"/>
                    </a:lnTo>
                    <a:lnTo>
                      <a:pt x="863155" y="416814"/>
                    </a:lnTo>
                    <a:lnTo>
                      <a:pt x="952500" y="416814"/>
                    </a:lnTo>
                    <a:lnTo>
                      <a:pt x="952500" y="387001"/>
                    </a:lnTo>
                    <a:lnTo>
                      <a:pt x="1011936" y="387001"/>
                    </a:lnTo>
                    <a:lnTo>
                      <a:pt x="1011936" y="357188"/>
                    </a:lnTo>
                    <a:lnTo>
                      <a:pt x="1041749" y="357188"/>
                    </a:lnTo>
                    <a:lnTo>
                      <a:pt x="1041749" y="327470"/>
                    </a:lnTo>
                    <a:lnTo>
                      <a:pt x="1011936" y="327470"/>
                    </a:lnTo>
                    <a:lnTo>
                      <a:pt x="1011936" y="297752"/>
                    </a:lnTo>
                    <a:lnTo>
                      <a:pt x="982218" y="297752"/>
                    </a:lnTo>
                    <a:lnTo>
                      <a:pt x="982218" y="267938"/>
                    </a:lnTo>
                    <a:lnTo>
                      <a:pt x="952500" y="267938"/>
                    </a:lnTo>
                    <a:lnTo>
                      <a:pt x="952500" y="238125"/>
                    </a:lnTo>
                    <a:lnTo>
                      <a:pt x="982218" y="238125"/>
                    </a:lnTo>
                    <a:lnTo>
                      <a:pt x="982218" y="178689"/>
                    </a:lnTo>
                    <a:lnTo>
                      <a:pt x="1011936" y="178689"/>
                    </a:lnTo>
                    <a:lnTo>
                      <a:pt x="1011936" y="119063"/>
                    </a:lnTo>
                    <a:lnTo>
                      <a:pt x="1041749" y="119063"/>
                    </a:lnTo>
                    <a:lnTo>
                      <a:pt x="1041749" y="59626"/>
                    </a:lnTo>
                    <a:lnTo>
                      <a:pt x="1011936" y="59626"/>
                    </a:lnTo>
                    <a:lnTo>
                      <a:pt x="1011936" y="29813"/>
                    </a:lnTo>
                    <a:lnTo>
                      <a:pt x="982218" y="29813"/>
                    </a:lnTo>
                    <a:lnTo>
                      <a:pt x="982218" y="0"/>
                    </a:lnTo>
                    <a:lnTo>
                      <a:pt x="892873" y="0"/>
                    </a:lnTo>
                    <a:lnTo>
                      <a:pt x="892873" y="29813"/>
                    </a:lnTo>
                    <a:lnTo>
                      <a:pt x="803624" y="29813"/>
                    </a:lnTo>
                    <a:lnTo>
                      <a:pt x="803624" y="59626"/>
                    </a:lnTo>
                    <a:lnTo>
                      <a:pt x="744093" y="59626"/>
                    </a:lnTo>
                    <a:lnTo>
                      <a:pt x="744093" y="89345"/>
                    </a:lnTo>
                    <a:lnTo>
                      <a:pt x="684562" y="89345"/>
                    </a:lnTo>
                    <a:lnTo>
                      <a:pt x="684562" y="119063"/>
                    </a:lnTo>
                    <a:lnTo>
                      <a:pt x="625030" y="119063"/>
                    </a:lnTo>
                    <a:lnTo>
                      <a:pt x="625030" y="148876"/>
                    </a:lnTo>
                    <a:lnTo>
                      <a:pt x="595313" y="148876"/>
                    </a:lnTo>
                    <a:lnTo>
                      <a:pt x="595313" y="59626"/>
                    </a:lnTo>
                    <a:lnTo>
                      <a:pt x="565499" y="59626"/>
                    </a:lnTo>
                    <a:lnTo>
                      <a:pt x="565499" y="0"/>
                    </a:lnTo>
                    <a:lnTo>
                      <a:pt x="535686" y="0"/>
                    </a:lnTo>
                    <a:lnTo>
                      <a:pt x="535686" y="59626"/>
                    </a:lnTo>
                    <a:lnTo>
                      <a:pt x="505968" y="59626"/>
                    </a:lnTo>
                    <a:lnTo>
                      <a:pt x="505968" y="0"/>
                    </a:lnTo>
                    <a:lnTo>
                      <a:pt x="476250" y="0"/>
                    </a:lnTo>
                    <a:lnTo>
                      <a:pt x="476250" y="59626"/>
                    </a:lnTo>
                    <a:lnTo>
                      <a:pt x="446437" y="59626"/>
                    </a:lnTo>
                    <a:lnTo>
                      <a:pt x="446437" y="148876"/>
                    </a:lnTo>
                    <a:lnTo>
                      <a:pt x="416623" y="148876"/>
                    </a:lnTo>
                    <a:lnTo>
                      <a:pt x="416623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297561" y="89345"/>
                    </a:lnTo>
                    <a:lnTo>
                      <a:pt x="297561" y="59626"/>
                    </a:lnTo>
                    <a:lnTo>
                      <a:pt x="238125" y="59626"/>
                    </a:lnTo>
                    <a:lnTo>
                      <a:pt x="238125" y="29813"/>
                    </a:lnTo>
                    <a:lnTo>
                      <a:pt x="148780" y="29813"/>
                    </a:lnTo>
                    <a:lnTo>
                      <a:pt x="148780" y="0"/>
                    </a:lnTo>
                    <a:lnTo>
                      <a:pt x="59436" y="0"/>
                    </a:lnTo>
                    <a:lnTo>
                      <a:pt x="59436" y="29813"/>
                    </a:lnTo>
                    <a:lnTo>
                      <a:pt x="29718" y="29813"/>
                    </a:lnTo>
                    <a:lnTo>
                      <a:pt x="29718" y="59626"/>
                    </a:lnTo>
                    <a:lnTo>
                      <a:pt x="0" y="59626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38125"/>
                    </a:lnTo>
                    <a:lnTo>
                      <a:pt x="89249" y="238125"/>
                    </a:lnTo>
                    <a:lnTo>
                      <a:pt x="89249" y="267938"/>
                    </a:lnTo>
                    <a:lnTo>
                      <a:pt x="59436" y="267938"/>
                    </a:lnTo>
                    <a:lnTo>
                      <a:pt x="59436" y="297752"/>
                    </a:lnTo>
                    <a:lnTo>
                      <a:pt x="29718" y="297752"/>
                    </a:lnTo>
                    <a:lnTo>
                      <a:pt x="29718" y="327470"/>
                    </a:lnTo>
                    <a:lnTo>
                      <a:pt x="0" y="327470"/>
                    </a:lnTo>
                    <a:lnTo>
                      <a:pt x="0" y="357188"/>
                    </a:lnTo>
                    <a:lnTo>
                      <a:pt x="29718" y="357188"/>
                    </a:lnTo>
                    <a:lnTo>
                      <a:pt x="29718" y="38700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8"/>
              <p:cNvSpPr/>
              <p:nvPr/>
            </p:nvSpPr>
            <p:spPr>
              <a:xfrm>
                <a:off x="7077075" y="2536030"/>
                <a:ext cx="505967" cy="506063"/>
              </a:xfrm>
              <a:custGeom>
                <a:avLst/>
                <a:gdLst/>
                <a:ahLst/>
                <a:cxnLst/>
                <a:rect l="l" t="t" r="r" b="b"/>
                <a:pathLst>
                  <a:path w="505967" h="506063" extrusionOk="0">
                    <a:moveTo>
                      <a:pt x="386905" y="387001"/>
                    </a:moveTo>
                    <a:lnTo>
                      <a:pt x="416719" y="387001"/>
                    </a:lnTo>
                    <a:lnTo>
                      <a:pt x="416719" y="357188"/>
                    </a:lnTo>
                    <a:lnTo>
                      <a:pt x="476250" y="357188"/>
                    </a:lnTo>
                    <a:lnTo>
                      <a:pt x="476250" y="327374"/>
                    </a:lnTo>
                    <a:lnTo>
                      <a:pt x="505968" y="327374"/>
                    </a:lnTo>
                    <a:lnTo>
                      <a:pt x="505968" y="178594"/>
                    </a:lnTo>
                    <a:lnTo>
                      <a:pt x="476250" y="178594"/>
                    </a:lnTo>
                    <a:lnTo>
                      <a:pt x="476250" y="148876"/>
                    </a:lnTo>
                    <a:lnTo>
                      <a:pt x="416719" y="148876"/>
                    </a:lnTo>
                    <a:lnTo>
                      <a:pt x="416719" y="119063"/>
                    </a:lnTo>
                    <a:lnTo>
                      <a:pt x="386905" y="119063"/>
                    </a:lnTo>
                    <a:lnTo>
                      <a:pt x="386905" y="89249"/>
                    </a:lnTo>
                    <a:lnTo>
                      <a:pt x="357188" y="89249"/>
                    </a:lnTo>
                    <a:lnTo>
                      <a:pt x="357188" y="29813"/>
                    </a:lnTo>
                    <a:lnTo>
                      <a:pt x="327470" y="29813"/>
                    </a:lnTo>
                    <a:lnTo>
                      <a:pt x="327470" y="0"/>
                    </a:lnTo>
                    <a:lnTo>
                      <a:pt x="178594" y="0"/>
                    </a:lnTo>
                    <a:lnTo>
                      <a:pt x="178594" y="29813"/>
                    </a:lnTo>
                    <a:lnTo>
                      <a:pt x="148780" y="29813"/>
                    </a:lnTo>
                    <a:lnTo>
                      <a:pt x="148780" y="89249"/>
                    </a:lnTo>
                    <a:lnTo>
                      <a:pt x="119063" y="89249"/>
                    </a:lnTo>
                    <a:lnTo>
                      <a:pt x="119063" y="119063"/>
                    </a:lnTo>
                    <a:lnTo>
                      <a:pt x="89345" y="119063"/>
                    </a:lnTo>
                    <a:lnTo>
                      <a:pt x="89345" y="148876"/>
                    </a:lnTo>
                    <a:lnTo>
                      <a:pt x="29718" y="148876"/>
                    </a:lnTo>
                    <a:lnTo>
                      <a:pt x="29718" y="178594"/>
                    </a:lnTo>
                    <a:lnTo>
                      <a:pt x="0" y="178594"/>
                    </a:lnTo>
                    <a:lnTo>
                      <a:pt x="0" y="327374"/>
                    </a:lnTo>
                    <a:lnTo>
                      <a:pt x="29718" y="327374"/>
                    </a:lnTo>
                    <a:lnTo>
                      <a:pt x="29718" y="357188"/>
                    </a:lnTo>
                    <a:lnTo>
                      <a:pt x="89345" y="357188"/>
                    </a:lnTo>
                    <a:lnTo>
                      <a:pt x="89345" y="387001"/>
                    </a:lnTo>
                    <a:lnTo>
                      <a:pt x="119063" y="387001"/>
                    </a:lnTo>
                    <a:lnTo>
                      <a:pt x="119063" y="416719"/>
                    </a:lnTo>
                    <a:lnTo>
                      <a:pt x="148780" y="416719"/>
                    </a:lnTo>
                    <a:lnTo>
                      <a:pt x="148780" y="476250"/>
                    </a:lnTo>
                    <a:lnTo>
                      <a:pt x="178594" y="476250"/>
                    </a:lnTo>
                    <a:lnTo>
                      <a:pt x="178594" y="506063"/>
                    </a:lnTo>
                    <a:lnTo>
                      <a:pt x="327470" y="50606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16719"/>
                    </a:lnTo>
                    <a:lnTo>
                      <a:pt x="386905" y="416719"/>
                    </a:lnTo>
                    <a:lnTo>
                      <a:pt x="386905" y="387001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8"/>
              <p:cNvSpPr/>
              <p:nvPr/>
            </p:nvSpPr>
            <p:spPr>
              <a:xfrm>
                <a:off x="7255668" y="2268092"/>
                <a:ext cx="1488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875" extrusionOk="0">
                    <a:moveTo>
                      <a:pt x="29813" y="0"/>
                    </a:move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59531" y="29813"/>
                    </a:lnTo>
                    <a:lnTo>
                      <a:pt x="59531" y="0"/>
                    </a:lnTo>
                    <a:lnTo>
                      <a:pt x="29813" y="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8"/>
              <p:cNvSpPr/>
              <p:nvPr/>
            </p:nvSpPr>
            <p:spPr>
              <a:xfrm>
                <a:off x="7374731" y="2149030"/>
                <a:ext cx="1488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875" extrusionOk="0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8"/>
              <p:cNvSpPr/>
              <p:nvPr/>
            </p:nvSpPr>
            <p:spPr>
              <a:xfrm>
                <a:off x="7374766" y="2372319"/>
                <a:ext cx="148875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780" extrusionOk="0">
                    <a:moveTo>
                      <a:pt x="59531" y="148781"/>
                    </a:move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close/>
                  </a:path>
                </a:pathLst>
              </a:custGeom>
              <a:solidFill>
                <a:schemeClr val="lt2"/>
              </a:solidFill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8"/>
              <p:cNvSpPr/>
              <p:nvPr/>
            </p:nvSpPr>
            <p:spPr>
              <a:xfrm>
                <a:off x="7136606" y="2357437"/>
                <a:ext cx="148875" cy="148780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780" extrusionOk="0">
                    <a:moveTo>
                      <a:pt x="0" y="89344"/>
                    </a:move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close/>
                  </a:path>
                </a:pathLst>
              </a:custGeom>
              <a:solidFill>
                <a:schemeClr val="lt2"/>
              </a:solidFill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8"/>
              <p:cNvSpPr/>
              <p:nvPr/>
            </p:nvSpPr>
            <p:spPr>
              <a:xfrm>
                <a:off x="7136606" y="2149030"/>
                <a:ext cx="1488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48875" extrusionOk="0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8"/>
              <p:cNvSpPr/>
              <p:nvPr/>
            </p:nvSpPr>
            <p:spPr>
              <a:xfrm>
                <a:off x="6571107" y="1940718"/>
                <a:ext cx="535209" cy="1130808"/>
              </a:xfrm>
              <a:custGeom>
                <a:avLst/>
                <a:gdLst/>
                <a:ahLst/>
                <a:cxnLst/>
                <a:rect l="l" t="t" r="r" b="b"/>
                <a:pathLst>
                  <a:path w="535209" h="1130808" extrusionOk="0">
                    <a:moveTo>
                      <a:pt x="29718" y="357188"/>
                    </a:moveTo>
                    <a:lnTo>
                      <a:pt x="59436" y="357188"/>
                    </a:lnTo>
                    <a:lnTo>
                      <a:pt x="59436" y="386906"/>
                    </a:lnTo>
                    <a:lnTo>
                      <a:pt x="89154" y="386906"/>
                    </a:lnTo>
                    <a:lnTo>
                      <a:pt x="89154" y="416623"/>
                    </a:lnTo>
                    <a:lnTo>
                      <a:pt x="118872" y="416623"/>
                    </a:lnTo>
                    <a:lnTo>
                      <a:pt x="118872" y="446342"/>
                    </a:lnTo>
                    <a:lnTo>
                      <a:pt x="148590" y="446342"/>
                    </a:lnTo>
                    <a:lnTo>
                      <a:pt x="148590" y="476060"/>
                    </a:lnTo>
                    <a:lnTo>
                      <a:pt x="178308" y="476060"/>
                    </a:lnTo>
                    <a:lnTo>
                      <a:pt x="178308" y="535591"/>
                    </a:lnTo>
                    <a:lnTo>
                      <a:pt x="208026" y="535591"/>
                    </a:lnTo>
                    <a:lnTo>
                      <a:pt x="208026" y="624935"/>
                    </a:lnTo>
                    <a:lnTo>
                      <a:pt x="237744" y="624935"/>
                    </a:lnTo>
                    <a:lnTo>
                      <a:pt x="237744" y="743998"/>
                    </a:lnTo>
                    <a:lnTo>
                      <a:pt x="208026" y="743998"/>
                    </a:lnTo>
                    <a:lnTo>
                      <a:pt x="208026" y="803529"/>
                    </a:lnTo>
                    <a:lnTo>
                      <a:pt x="178308" y="803529"/>
                    </a:lnTo>
                    <a:lnTo>
                      <a:pt x="178308" y="863060"/>
                    </a:lnTo>
                    <a:lnTo>
                      <a:pt x="148590" y="863060"/>
                    </a:lnTo>
                    <a:lnTo>
                      <a:pt x="148590" y="922592"/>
                    </a:lnTo>
                    <a:lnTo>
                      <a:pt x="118872" y="922592"/>
                    </a:lnTo>
                    <a:lnTo>
                      <a:pt x="118872" y="982123"/>
                    </a:lnTo>
                    <a:lnTo>
                      <a:pt x="89154" y="982123"/>
                    </a:lnTo>
                    <a:lnTo>
                      <a:pt x="89154" y="1041654"/>
                    </a:lnTo>
                    <a:lnTo>
                      <a:pt x="118872" y="1041654"/>
                    </a:lnTo>
                    <a:lnTo>
                      <a:pt x="118872" y="1071372"/>
                    </a:lnTo>
                    <a:lnTo>
                      <a:pt x="148590" y="1071372"/>
                    </a:lnTo>
                    <a:lnTo>
                      <a:pt x="148590" y="1101090"/>
                    </a:lnTo>
                    <a:lnTo>
                      <a:pt x="208121" y="1101090"/>
                    </a:lnTo>
                    <a:lnTo>
                      <a:pt x="208121" y="1130808"/>
                    </a:lnTo>
                    <a:lnTo>
                      <a:pt x="267653" y="1130808"/>
                    </a:lnTo>
                    <a:lnTo>
                      <a:pt x="267653" y="1101090"/>
                    </a:lnTo>
                    <a:lnTo>
                      <a:pt x="327184" y="1101090"/>
                    </a:lnTo>
                    <a:lnTo>
                      <a:pt x="327184" y="1071372"/>
                    </a:lnTo>
                    <a:lnTo>
                      <a:pt x="356902" y="1071372"/>
                    </a:lnTo>
                    <a:lnTo>
                      <a:pt x="356902" y="1041654"/>
                    </a:lnTo>
                    <a:lnTo>
                      <a:pt x="386620" y="1041654"/>
                    </a:lnTo>
                    <a:lnTo>
                      <a:pt x="386620" y="892874"/>
                    </a:lnTo>
                    <a:lnTo>
                      <a:pt x="416338" y="892874"/>
                    </a:lnTo>
                    <a:lnTo>
                      <a:pt x="416338" y="744093"/>
                    </a:lnTo>
                    <a:lnTo>
                      <a:pt x="446056" y="744093"/>
                    </a:lnTo>
                    <a:lnTo>
                      <a:pt x="446056" y="684562"/>
                    </a:lnTo>
                    <a:lnTo>
                      <a:pt x="475774" y="684562"/>
                    </a:lnTo>
                    <a:lnTo>
                      <a:pt x="475774" y="625031"/>
                    </a:lnTo>
                    <a:lnTo>
                      <a:pt x="505492" y="625031"/>
                    </a:lnTo>
                    <a:lnTo>
                      <a:pt x="505492" y="535686"/>
                    </a:lnTo>
                    <a:lnTo>
                      <a:pt x="535210" y="535686"/>
                    </a:lnTo>
                    <a:lnTo>
                      <a:pt x="535210" y="416623"/>
                    </a:lnTo>
                    <a:lnTo>
                      <a:pt x="505492" y="416623"/>
                    </a:lnTo>
                    <a:lnTo>
                      <a:pt x="505492" y="208217"/>
                    </a:lnTo>
                    <a:lnTo>
                      <a:pt x="475774" y="208217"/>
                    </a:lnTo>
                    <a:lnTo>
                      <a:pt x="475774" y="178498"/>
                    </a:lnTo>
                    <a:lnTo>
                      <a:pt x="446056" y="178498"/>
                    </a:lnTo>
                    <a:lnTo>
                      <a:pt x="446056" y="208217"/>
                    </a:lnTo>
                    <a:lnTo>
                      <a:pt x="386524" y="208217"/>
                    </a:lnTo>
                    <a:lnTo>
                      <a:pt x="386524" y="178498"/>
                    </a:lnTo>
                    <a:lnTo>
                      <a:pt x="297180" y="178498"/>
                    </a:lnTo>
                    <a:lnTo>
                      <a:pt x="297180" y="118967"/>
                    </a:lnTo>
                    <a:lnTo>
                      <a:pt x="267462" y="118967"/>
                    </a:lnTo>
                    <a:lnTo>
                      <a:pt x="267462" y="59436"/>
                    </a:lnTo>
                    <a:lnTo>
                      <a:pt x="237744" y="59436"/>
                    </a:lnTo>
                    <a:lnTo>
                      <a:pt x="237744" y="29718"/>
                    </a:lnTo>
                    <a:lnTo>
                      <a:pt x="208026" y="29718"/>
                    </a:lnTo>
                    <a:lnTo>
                      <a:pt x="208026" y="0"/>
                    </a:lnTo>
                    <a:lnTo>
                      <a:pt x="178308" y="0"/>
                    </a:lnTo>
                    <a:lnTo>
                      <a:pt x="178308" y="29718"/>
                    </a:lnTo>
                    <a:lnTo>
                      <a:pt x="148590" y="29718"/>
                    </a:lnTo>
                    <a:lnTo>
                      <a:pt x="148590" y="89249"/>
                    </a:lnTo>
                    <a:lnTo>
                      <a:pt x="178308" y="89249"/>
                    </a:lnTo>
                    <a:lnTo>
                      <a:pt x="178308" y="178594"/>
                    </a:lnTo>
                    <a:lnTo>
                      <a:pt x="148590" y="178594"/>
                    </a:lnTo>
                    <a:lnTo>
                      <a:pt x="148590" y="208312"/>
                    </a:lnTo>
                    <a:lnTo>
                      <a:pt x="118872" y="208312"/>
                    </a:lnTo>
                    <a:lnTo>
                      <a:pt x="118872" y="267843"/>
                    </a:lnTo>
                    <a:lnTo>
                      <a:pt x="89154" y="267843"/>
                    </a:lnTo>
                    <a:lnTo>
                      <a:pt x="89154" y="238125"/>
                    </a:lnTo>
                    <a:lnTo>
                      <a:pt x="59436" y="238125"/>
                    </a:lnTo>
                    <a:lnTo>
                      <a:pt x="59436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297656"/>
                    </a:lnTo>
                    <a:lnTo>
                      <a:pt x="29718" y="297656"/>
                    </a:lnTo>
                    <a:lnTo>
                      <a:pt x="29718" y="357188"/>
                    </a:lnTo>
                    <a:close/>
                    <a:moveTo>
                      <a:pt x="416623" y="238125"/>
                    </a:moveTo>
                    <a:lnTo>
                      <a:pt x="416623" y="357188"/>
                    </a:lnTo>
                    <a:lnTo>
                      <a:pt x="386905" y="357188"/>
                    </a:lnTo>
                    <a:lnTo>
                      <a:pt x="386905" y="327469"/>
                    </a:lnTo>
                    <a:lnTo>
                      <a:pt x="357188" y="327469"/>
                    </a:lnTo>
                    <a:lnTo>
                      <a:pt x="357188" y="297752"/>
                    </a:lnTo>
                    <a:lnTo>
                      <a:pt x="327470" y="297752"/>
                    </a:lnTo>
                    <a:lnTo>
                      <a:pt x="327470" y="268034"/>
                    </a:lnTo>
                    <a:lnTo>
                      <a:pt x="387001" y="268034"/>
                    </a:lnTo>
                    <a:lnTo>
                      <a:pt x="387001" y="238315"/>
                    </a:lnTo>
                    <a:lnTo>
                      <a:pt x="416719" y="238315"/>
                    </a:lnTo>
                    <a:close/>
                    <a:moveTo>
                      <a:pt x="148780" y="297656"/>
                    </a:moveTo>
                    <a:lnTo>
                      <a:pt x="148780" y="327374"/>
                    </a:lnTo>
                    <a:lnTo>
                      <a:pt x="178498" y="327374"/>
                    </a:lnTo>
                    <a:lnTo>
                      <a:pt x="178498" y="357092"/>
                    </a:lnTo>
                    <a:lnTo>
                      <a:pt x="148780" y="357092"/>
                    </a:lnTo>
                    <a:lnTo>
                      <a:pt x="148780" y="327374"/>
                    </a:lnTo>
                    <a:lnTo>
                      <a:pt x="119063" y="327374"/>
                    </a:lnTo>
                    <a:lnTo>
                      <a:pt x="119063" y="297656"/>
                    </a:lnTo>
                    <a:lnTo>
                      <a:pt x="148780" y="297656"/>
                    </a:lnTo>
                    <a:close/>
                  </a:path>
                </a:pathLst>
              </a:custGeom>
              <a:noFill/>
              <a:ln w="5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7" name="Google Shape;2887;p38"/>
            <p:cNvGrpSpPr/>
            <p:nvPr/>
          </p:nvGrpSpPr>
          <p:grpSpPr>
            <a:xfrm>
              <a:off x="6571107" y="1494186"/>
              <a:ext cx="1518094" cy="1577626"/>
              <a:chOff x="6571107" y="1494186"/>
              <a:chExt cx="1518094" cy="1577626"/>
            </a:xfrm>
          </p:grpSpPr>
          <p:grpSp>
            <p:nvGrpSpPr>
              <p:cNvPr id="2888" name="Google Shape;2888;p38"/>
              <p:cNvGrpSpPr/>
              <p:nvPr/>
            </p:nvGrpSpPr>
            <p:grpSpPr>
              <a:xfrm>
                <a:off x="7553325" y="1940718"/>
                <a:ext cx="535876" cy="1131094"/>
                <a:chOff x="7553325" y="1940718"/>
                <a:chExt cx="535876" cy="1131094"/>
              </a:xfrm>
            </p:grpSpPr>
            <p:sp>
              <p:nvSpPr>
                <p:cNvPr id="2889" name="Google Shape;2889;p38"/>
                <p:cNvSpPr/>
                <p:nvPr/>
              </p:nvSpPr>
              <p:spPr>
                <a:xfrm>
                  <a:off x="7821168" y="30420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0" name="Google Shape;2890;p38"/>
                <p:cNvSpPr/>
                <p:nvPr/>
              </p:nvSpPr>
              <p:spPr>
                <a:xfrm>
                  <a:off x="7880794" y="3012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1" name="Google Shape;2891;p38"/>
                <p:cNvSpPr/>
                <p:nvPr/>
              </p:nvSpPr>
              <p:spPr>
                <a:xfrm>
                  <a:off x="7940230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2" name="Google Shape;2892;p38"/>
                <p:cNvSpPr/>
                <p:nvPr/>
              </p:nvSpPr>
              <p:spPr>
                <a:xfrm>
                  <a:off x="7761732" y="3012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3" name="Google Shape;2893;p38"/>
                <p:cNvSpPr/>
                <p:nvPr/>
              </p:nvSpPr>
              <p:spPr>
                <a:xfrm>
                  <a:off x="7970043" y="2923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Google Shape;2894;p38"/>
                <p:cNvSpPr/>
                <p:nvPr/>
              </p:nvSpPr>
              <p:spPr>
                <a:xfrm>
                  <a:off x="7940230" y="28634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5" name="Google Shape;2895;p38"/>
                <p:cNvSpPr/>
                <p:nvPr/>
              </p:nvSpPr>
              <p:spPr>
                <a:xfrm>
                  <a:off x="7910512" y="28039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6" name="Google Shape;2896;p38"/>
                <p:cNvSpPr/>
                <p:nvPr/>
              </p:nvSpPr>
              <p:spPr>
                <a:xfrm>
                  <a:off x="7880794" y="27443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7" name="Google Shape;2897;p38"/>
                <p:cNvSpPr/>
                <p:nvPr/>
              </p:nvSpPr>
              <p:spPr>
                <a:xfrm>
                  <a:off x="7850981" y="2684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8" name="Google Shape;2898;p38"/>
                <p:cNvSpPr/>
                <p:nvPr/>
              </p:nvSpPr>
              <p:spPr>
                <a:xfrm>
                  <a:off x="7821168" y="2565844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9" name="Google Shape;2899;p38"/>
                <p:cNvSpPr/>
                <p:nvPr/>
              </p:nvSpPr>
              <p:spPr>
                <a:xfrm>
                  <a:off x="7850981" y="247649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Google Shape;2900;p38"/>
                <p:cNvSpPr/>
                <p:nvPr/>
              </p:nvSpPr>
              <p:spPr>
                <a:xfrm>
                  <a:off x="7880794" y="24169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1" name="Google Shape;2901;p38"/>
                <p:cNvSpPr/>
                <p:nvPr/>
              </p:nvSpPr>
              <p:spPr>
                <a:xfrm>
                  <a:off x="7910512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2" name="Google Shape;2902;p38"/>
                <p:cNvSpPr/>
                <p:nvPr/>
              </p:nvSpPr>
              <p:spPr>
                <a:xfrm>
                  <a:off x="7940230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3" name="Google Shape;2903;p38"/>
                <p:cNvSpPr/>
                <p:nvPr/>
              </p:nvSpPr>
              <p:spPr>
                <a:xfrm>
                  <a:off x="7970043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4" name="Google Shape;2904;p38"/>
                <p:cNvSpPr/>
                <p:nvPr/>
              </p:nvSpPr>
              <p:spPr>
                <a:xfrm>
                  <a:off x="7999857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5" name="Google Shape;2905;p38"/>
                <p:cNvSpPr/>
                <p:nvPr/>
              </p:nvSpPr>
              <p:spPr>
                <a:xfrm>
                  <a:off x="8029575" y="22383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6" name="Google Shape;2906;p38"/>
                <p:cNvSpPr/>
                <p:nvPr/>
              </p:nvSpPr>
              <p:spPr>
                <a:xfrm rot="10800000">
                  <a:off x="8059483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7" name="Google Shape;2907;p38"/>
                <p:cNvSpPr/>
                <p:nvPr/>
              </p:nvSpPr>
              <p:spPr>
                <a:xfrm rot="10800000">
                  <a:off x="8029575" y="21491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8" name="Google Shape;2908;p38"/>
                <p:cNvSpPr/>
                <p:nvPr/>
              </p:nvSpPr>
              <p:spPr>
                <a:xfrm>
                  <a:off x="7999857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38"/>
                <p:cNvSpPr/>
                <p:nvPr/>
              </p:nvSpPr>
              <p:spPr>
                <a:xfrm>
                  <a:off x="7970043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38"/>
                <p:cNvSpPr/>
                <p:nvPr/>
              </p:nvSpPr>
              <p:spPr>
                <a:xfrm>
                  <a:off x="7940230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1" name="Google Shape;2911;p38"/>
                <p:cNvSpPr/>
                <p:nvPr/>
              </p:nvSpPr>
              <p:spPr>
                <a:xfrm>
                  <a:off x="7970043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2" name="Google Shape;2912;p38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3" name="Google Shape;2913;p38"/>
                <p:cNvSpPr/>
                <p:nvPr/>
              </p:nvSpPr>
              <p:spPr>
                <a:xfrm>
                  <a:off x="7910512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38"/>
                <p:cNvSpPr/>
                <p:nvPr/>
              </p:nvSpPr>
              <p:spPr>
                <a:xfrm>
                  <a:off x="7880794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38"/>
                <p:cNvSpPr/>
                <p:nvPr/>
              </p:nvSpPr>
              <p:spPr>
                <a:xfrm>
                  <a:off x="7880794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6" name="Google Shape;2916;p38"/>
                <p:cNvSpPr/>
                <p:nvPr/>
              </p:nvSpPr>
              <p:spPr>
                <a:xfrm>
                  <a:off x="7850981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7" name="Google Shape;2917;p38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8" name="Google Shape;2918;p38"/>
                <p:cNvSpPr/>
                <p:nvPr/>
              </p:nvSpPr>
              <p:spPr>
                <a:xfrm>
                  <a:off x="7910512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9" name="Google Shape;2919;p38"/>
                <p:cNvSpPr/>
                <p:nvPr/>
              </p:nvSpPr>
              <p:spPr>
                <a:xfrm>
                  <a:off x="7791450" y="2059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0" name="Google Shape;2920;p38"/>
                <p:cNvSpPr/>
                <p:nvPr/>
              </p:nvSpPr>
              <p:spPr>
                <a:xfrm>
                  <a:off x="7910512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1" name="Google Shape;2921;p38"/>
                <p:cNvSpPr/>
                <p:nvPr/>
              </p:nvSpPr>
              <p:spPr>
                <a:xfrm>
                  <a:off x="7880794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2" name="Google Shape;2922;p38"/>
                <p:cNvSpPr/>
                <p:nvPr/>
              </p:nvSpPr>
              <p:spPr>
                <a:xfrm>
                  <a:off x="7850981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3" name="Google Shape;2923;p38"/>
                <p:cNvSpPr/>
                <p:nvPr/>
              </p:nvSpPr>
              <p:spPr>
                <a:xfrm>
                  <a:off x="7821168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4" name="Google Shape;2924;p38"/>
                <p:cNvSpPr/>
                <p:nvPr/>
              </p:nvSpPr>
              <p:spPr>
                <a:xfrm>
                  <a:off x="7821168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5" name="Google Shape;2925;p38"/>
                <p:cNvSpPr/>
                <p:nvPr/>
              </p:nvSpPr>
              <p:spPr>
                <a:xfrm>
                  <a:off x="7702105" y="2119312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6" name="Google Shape;2926;p38"/>
                <p:cNvSpPr/>
                <p:nvPr/>
              </p:nvSpPr>
              <p:spPr>
                <a:xfrm>
                  <a:off x="7850981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7" name="Google Shape;2927;p38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8" name="Google Shape;2928;p38"/>
                <p:cNvSpPr/>
                <p:nvPr/>
              </p:nvSpPr>
              <p:spPr>
                <a:xfrm>
                  <a:off x="7761732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9" name="Google Shape;2929;p38"/>
                <p:cNvSpPr/>
                <p:nvPr/>
              </p:nvSpPr>
              <p:spPr>
                <a:xfrm>
                  <a:off x="7761732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0" name="Google Shape;2930;p38"/>
                <p:cNvSpPr/>
                <p:nvPr/>
              </p:nvSpPr>
              <p:spPr>
                <a:xfrm>
                  <a:off x="7821168" y="2000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1" name="Google Shape;2931;p38"/>
                <p:cNvSpPr/>
                <p:nvPr/>
              </p:nvSpPr>
              <p:spPr>
                <a:xfrm>
                  <a:off x="7850981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2" name="Google Shape;2932;p38"/>
                <p:cNvSpPr/>
                <p:nvPr/>
              </p:nvSpPr>
              <p:spPr>
                <a:xfrm rot="10800000">
                  <a:off x="7880794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3" name="Google Shape;2933;p38"/>
                <p:cNvSpPr/>
                <p:nvPr/>
              </p:nvSpPr>
              <p:spPr>
                <a:xfrm rot="10800000">
                  <a:off x="7910512" y="197043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4" name="Google Shape;2934;p38"/>
                <p:cNvSpPr/>
                <p:nvPr/>
              </p:nvSpPr>
              <p:spPr>
                <a:xfrm>
                  <a:off x="7880794" y="202996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5" name="Google Shape;2935;p38"/>
                <p:cNvSpPr/>
                <p:nvPr/>
              </p:nvSpPr>
              <p:spPr>
                <a:xfrm>
                  <a:off x="7731918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38"/>
                <p:cNvSpPr/>
                <p:nvPr/>
              </p:nvSpPr>
              <p:spPr>
                <a:xfrm>
                  <a:off x="7702105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7" name="Google Shape;2937;p38"/>
                <p:cNvSpPr/>
                <p:nvPr/>
              </p:nvSpPr>
              <p:spPr>
                <a:xfrm>
                  <a:off x="7583043" y="2149030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8" name="Google Shape;2938;p38"/>
                <p:cNvSpPr/>
                <p:nvPr/>
              </p:nvSpPr>
              <p:spPr>
                <a:xfrm>
                  <a:off x="7672387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38"/>
                <p:cNvSpPr/>
                <p:nvPr/>
              </p:nvSpPr>
              <p:spPr>
                <a:xfrm>
                  <a:off x="7612856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38"/>
                <p:cNvSpPr/>
                <p:nvPr/>
              </p:nvSpPr>
              <p:spPr>
                <a:xfrm>
                  <a:off x="7642669" y="2149030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38"/>
                <p:cNvSpPr/>
                <p:nvPr/>
              </p:nvSpPr>
              <p:spPr>
                <a:xfrm rot="10800000">
                  <a:off x="7702200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38"/>
                <p:cNvSpPr/>
                <p:nvPr/>
              </p:nvSpPr>
              <p:spPr>
                <a:xfrm>
                  <a:off x="7880794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38"/>
                <p:cNvSpPr/>
                <p:nvPr/>
              </p:nvSpPr>
              <p:spPr>
                <a:xfrm>
                  <a:off x="7850981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38"/>
                <p:cNvSpPr/>
                <p:nvPr/>
              </p:nvSpPr>
              <p:spPr>
                <a:xfrm>
                  <a:off x="7821168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5" name="Google Shape;2945;p38"/>
                <p:cNvSpPr/>
                <p:nvPr/>
              </p:nvSpPr>
              <p:spPr>
                <a:xfrm>
                  <a:off x="7791450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6" name="Google Shape;2946;p38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7" name="Google Shape;2947;p38"/>
                <p:cNvSpPr/>
                <p:nvPr/>
              </p:nvSpPr>
              <p:spPr>
                <a:xfrm>
                  <a:off x="7940230" y="2149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38"/>
                <p:cNvSpPr/>
                <p:nvPr/>
              </p:nvSpPr>
              <p:spPr>
                <a:xfrm>
                  <a:off x="7731918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9" name="Google Shape;2949;p38"/>
                <p:cNvSpPr/>
                <p:nvPr/>
              </p:nvSpPr>
              <p:spPr>
                <a:xfrm>
                  <a:off x="7702105" y="2833687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0" name="Google Shape;2950;p38"/>
                <p:cNvSpPr/>
                <p:nvPr/>
              </p:nvSpPr>
              <p:spPr>
                <a:xfrm>
                  <a:off x="7672387" y="2684906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1" name="Google Shape;2951;p38"/>
                <p:cNvSpPr/>
                <p:nvPr/>
              </p:nvSpPr>
              <p:spPr>
                <a:xfrm>
                  <a:off x="7642669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2" name="Google Shape;2952;p38"/>
                <p:cNvSpPr/>
                <p:nvPr/>
              </p:nvSpPr>
              <p:spPr>
                <a:xfrm>
                  <a:off x="7612856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3" name="Google Shape;2953;p38"/>
                <p:cNvSpPr/>
                <p:nvPr/>
              </p:nvSpPr>
              <p:spPr>
                <a:xfrm>
                  <a:off x="7583043" y="247649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38"/>
                <p:cNvSpPr/>
                <p:nvPr/>
              </p:nvSpPr>
              <p:spPr>
                <a:xfrm>
                  <a:off x="7553325" y="2357437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5" name="Google Shape;2955;p38"/>
                <p:cNvSpPr/>
                <p:nvPr/>
              </p:nvSpPr>
              <p:spPr>
                <a:xfrm>
                  <a:off x="8029575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6" name="Google Shape;2956;p38"/>
                <p:cNvSpPr/>
                <p:nvPr/>
              </p:nvSpPr>
              <p:spPr>
                <a:xfrm>
                  <a:off x="7850981" y="20002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38"/>
                <p:cNvSpPr/>
                <p:nvPr/>
              </p:nvSpPr>
              <p:spPr>
                <a:xfrm>
                  <a:off x="7880794" y="19705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8" name="Google Shape;2958;p38"/>
                <p:cNvSpPr/>
                <p:nvPr/>
              </p:nvSpPr>
              <p:spPr>
                <a:xfrm>
                  <a:off x="7821168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9" name="Google Shape;2959;p38"/>
                <p:cNvSpPr/>
                <p:nvPr/>
              </p:nvSpPr>
              <p:spPr>
                <a:xfrm>
                  <a:off x="7702105" y="2149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0" name="Google Shape;2960;p38"/>
                <p:cNvSpPr/>
                <p:nvPr/>
              </p:nvSpPr>
              <p:spPr>
                <a:xfrm>
                  <a:off x="7821168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1" name="Google Shape;2961;p38"/>
                <p:cNvSpPr/>
                <p:nvPr/>
              </p:nvSpPr>
              <p:spPr>
                <a:xfrm>
                  <a:off x="7850981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2" name="Google Shape;2962;p38"/>
                <p:cNvSpPr/>
                <p:nvPr/>
              </p:nvSpPr>
              <p:spPr>
                <a:xfrm>
                  <a:off x="7791450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3" name="Google Shape;2963;p38"/>
                <p:cNvSpPr/>
                <p:nvPr/>
              </p:nvSpPr>
              <p:spPr>
                <a:xfrm>
                  <a:off x="7702105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4" name="Google Shape;2964;p38"/>
                <p:cNvSpPr/>
                <p:nvPr/>
              </p:nvSpPr>
              <p:spPr>
                <a:xfrm>
                  <a:off x="7702105" y="2684906"/>
                  <a:ext cx="267938" cy="35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38" h="357187" extrusionOk="0">
                      <a:moveTo>
                        <a:pt x="267938" y="238125"/>
                      </a:moveTo>
                      <a:lnTo>
                        <a:pt x="267938" y="297561"/>
                      </a:lnTo>
                      <a:lnTo>
                        <a:pt x="238125" y="297561"/>
                      </a:lnTo>
                      <a:lnTo>
                        <a:pt x="238125" y="327374"/>
                      </a:lnTo>
                      <a:lnTo>
                        <a:pt x="178689" y="327374"/>
                      </a:lnTo>
                      <a:lnTo>
                        <a:pt x="178689" y="357188"/>
                      </a:lnTo>
                      <a:lnTo>
                        <a:pt x="119063" y="357188"/>
                      </a:lnTo>
                      <a:lnTo>
                        <a:pt x="119063" y="327374"/>
                      </a:lnTo>
                      <a:lnTo>
                        <a:pt x="59627" y="327374"/>
                      </a:lnTo>
                      <a:lnTo>
                        <a:pt x="59627" y="297561"/>
                      </a:lnTo>
                      <a:lnTo>
                        <a:pt x="29813" y="297561"/>
                      </a:lnTo>
                      <a:lnTo>
                        <a:pt x="29813" y="148780"/>
                      </a:lnTo>
                      <a:lnTo>
                        <a:pt x="0" y="148780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59436"/>
                      </a:lnTo>
                      <a:lnTo>
                        <a:pt x="89345" y="59436"/>
                      </a:lnTo>
                      <a:lnTo>
                        <a:pt x="89345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436"/>
                      </a:lnTo>
                      <a:lnTo>
                        <a:pt x="178689" y="59436"/>
                      </a:lnTo>
                      <a:lnTo>
                        <a:pt x="178689" y="119063"/>
                      </a:lnTo>
                      <a:lnTo>
                        <a:pt x="208407" y="119063"/>
                      </a:lnTo>
                      <a:lnTo>
                        <a:pt x="208407" y="178498"/>
                      </a:lnTo>
                      <a:lnTo>
                        <a:pt x="238125" y="178498"/>
                      </a:lnTo>
                      <a:lnTo>
                        <a:pt x="238125" y="238125"/>
                      </a:lnTo>
                      <a:lnTo>
                        <a:pt x="267938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5" name="Google Shape;2965;p38"/>
                <p:cNvSpPr/>
                <p:nvPr/>
              </p:nvSpPr>
              <p:spPr>
                <a:xfrm>
                  <a:off x="7731918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6" name="Google Shape;2966;p38"/>
                <p:cNvSpPr/>
                <p:nvPr/>
              </p:nvSpPr>
              <p:spPr>
                <a:xfrm>
                  <a:off x="7791450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7" name="Google Shape;2967;p38"/>
                <p:cNvSpPr/>
                <p:nvPr/>
              </p:nvSpPr>
              <p:spPr>
                <a:xfrm>
                  <a:off x="7761732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8" name="Google Shape;2968;p38"/>
                <p:cNvSpPr/>
                <p:nvPr/>
              </p:nvSpPr>
              <p:spPr>
                <a:xfrm>
                  <a:off x="7583519" y="2119312"/>
                  <a:ext cx="445960" cy="59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960" h="595121" extrusionOk="0">
                      <a:moveTo>
                        <a:pt x="416338" y="89344"/>
                      </a:moveTo>
                      <a:lnTo>
                        <a:pt x="416338" y="148876"/>
                      </a:lnTo>
                      <a:lnTo>
                        <a:pt x="386620" y="148876"/>
                      </a:lnTo>
                      <a:lnTo>
                        <a:pt x="386620" y="178594"/>
                      </a:lnTo>
                      <a:lnTo>
                        <a:pt x="356902" y="178594"/>
                      </a:lnTo>
                      <a:lnTo>
                        <a:pt x="356902" y="208312"/>
                      </a:lnTo>
                      <a:lnTo>
                        <a:pt x="297371" y="208312"/>
                      </a:lnTo>
                      <a:lnTo>
                        <a:pt x="297371" y="238030"/>
                      </a:lnTo>
                      <a:lnTo>
                        <a:pt x="267652" y="238030"/>
                      </a:lnTo>
                      <a:lnTo>
                        <a:pt x="267652" y="208312"/>
                      </a:lnTo>
                      <a:lnTo>
                        <a:pt x="297371" y="208312"/>
                      </a:lnTo>
                      <a:lnTo>
                        <a:pt x="297371" y="148781"/>
                      </a:lnTo>
                      <a:lnTo>
                        <a:pt x="327088" y="148781"/>
                      </a:lnTo>
                      <a:lnTo>
                        <a:pt x="327088" y="119063"/>
                      </a:lnTo>
                      <a:lnTo>
                        <a:pt x="356806" y="119063"/>
                      </a:lnTo>
                      <a:lnTo>
                        <a:pt x="356806" y="29718"/>
                      </a:lnTo>
                      <a:lnTo>
                        <a:pt x="327088" y="29718"/>
                      </a:lnTo>
                      <a:lnTo>
                        <a:pt x="327088" y="0"/>
                      </a:lnTo>
                      <a:lnTo>
                        <a:pt x="267557" y="0"/>
                      </a:lnTo>
                      <a:lnTo>
                        <a:pt x="267557" y="29718"/>
                      </a:lnTo>
                      <a:lnTo>
                        <a:pt x="297275" y="29718"/>
                      </a:lnTo>
                      <a:lnTo>
                        <a:pt x="297275" y="59436"/>
                      </a:lnTo>
                      <a:lnTo>
                        <a:pt x="326993" y="59436"/>
                      </a:lnTo>
                      <a:lnTo>
                        <a:pt x="326993" y="89154"/>
                      </a:lnTo>
                      <a:lnTo>
                        <a:pt x="297275" y="89154"/>
                      </a:lnTo>
                      <a:lnTo>
                        <a:pt x="297275" y="118872"/>
                      </a:lnTo>
                      <a:lnTo>
                        <a:pt x="267557" y="118872"/>
                      </a:lnTo>
                      <a:lnTo>
                        <a:pt x="267557" y="148590"/>
                      </a:lnTo>
                      <a:lnTo>
                        <a:pt x="237839" y="148590"/>
                      </a:lnTo>
                      <a:lnTo>
                        <a:pt x="237839" y="178308"/>
                      </a:lnTo>
                      <a:lnTo>
                        <a:pt x="208121" y="178308"/>
                      </a:lnTo>
                      <a:lnTo>
                        <a:pt x="208121" y="148590"/>
                      </a:lnTo>
                      <a:lnTo>
                        <a:pt x="237839" y="148590"/>
                      </a:lnTo>
                      <a:lnTo>
                        <a:pt x="237839" y="118872"/>
                      </a:lnTo>
                      <a:lnTo>
                        <a:pt x="267557" y="118872"/>
                      </a:lnTo>
                      <a:lnTo>
                        <a:pt x="267557" y="89154"/>
                      </a:lnTo>
                      <a:lnTo>
                        <a:pt x="297275" y="89154"/>
                      </a:lnTo>
                      <a:lnTo>
                        <a:pt x="297275" y="59436"/>
                      </a:lnTo>
                      <a:lnTo>
                        <a:pt x="267557" y="59436"/>
                      </a:lnTo>
                      <a:lnTo>
                        <a:pt x="267557" y="29718"/>
                      </a:lnTo>
                      <a:lnTo>
                        <a:pt x="178213" y="29718"/>
                      </a:lnTo>
                      <a:lnTo>
                        <a:pt x="178213" y="59436"/>
                      </a:lnTo>
                      <a:lnTo>
                        <a:pt x="237744" y="59436"/>
                      </a:lnTo>
                      <a:lnTo>
                        <a:pt x="237744" y="89154"/>
                      </a:lnTo>
                      <a:lnTo>
                        <a:pt x="208026" y="89154"/>
                      </a:lnTo>
                      <a:lnTo>
                        <a:pt x="208026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08026"/>
                      </a:lnTo>
                      <a:lnTo>
                        <a:pt x="89154" y="208026"/>
                      </a:lnTo>
                      <a:lnTo>
                        <a:pt x="89154" y="178308"/>
                      </a:lnTo>
                      <a:lnTo>
                        <a:pt x="59436" y="178308"/>
                      </a:lnTo>
                      <a:lnTo>
                        <a:pt x="59436" y="29527"/>
                      </a:lnTo>
                      <a:lnTo>
                        <a:pt x="29718" y="29527"/>
                      </a:lnTo>
                      <a:lnTo>
                        <a:pt x="29718" y="237935"/>
                      </a:lnTo>
                      <a:lnTo>
                        <a:pt x="0" y="237935"/>
                      </a:lnTo>
                      <a:lnTo>
                        <a:pt x="0" y="356997"/>
                      </a:lnTo>
                      <a:lnTo>
                        <a:pt x="29718" y="356997"/>
                      </a:lnTo>
                      <a:lnTo>
                        <a:pt x="29718" y="446342"/>
                      </a:lnTo>
                      <a:lnTo>
                        <a:pt x="59436" y="446342"/>
                      </a:lnTo>
                      <a:lnTo>
                        <a:pt x="59436" y="505873"/>
                      </a:lnTo>
                      <a:lnTo>
                        <a:pt x="89154" y="505873"/>
                      </a:lnTo>
                      <a:lnTo>
                        <a:pt x="89154" y="565404"/>
                      </a:lnTo>
                      <a:lnTo>
                        <a:pt x="148685" y="565404"/>
                      </a:lnTo>
                      <a:lnTo>
                        <a:pt x="148685" y="595122"/>
                      </a:lnTo>
                      <a:lnTo>
                        <a:pt x="208216" y="595122"/>
                      </a:lnTo>
                      <a:lnTo>
                        <a:pt x="208216" y="565404"/>
                      </a:lnTo>
                      <a:lnTo>
                        <a:pt x="237934" y="565404"/>
                      </a:lnTo>
                      <a:lnTo>
                        <a:pt x="237934" y="446342"/>
                      </a:lnTo>
                      <a:lnTo>
                        <a:pt x="267652" y="446342"/>
                      </a:lnTo>
                      <a:lnTo>
                        <a:pt x="267652" y="356997"/>
                      </a:lnTo>
                      <a:lnTo>
                        <a:pt x="297371" y="356997"/>
                      </a:lnTo>
                      <a:lnTo>
                        <a:pt x="297371" y="297466"/>
                      </a:lnTo>
                      <a:lnTo>
                        <a:pt x="327088" y="297466"/>
                      </a:lnTo>
                      <a:lnTo>
                        <a:pt x="327088" y="267748"/>
                      </a:lnTo>
                      <a:lnTo>
                        <a:pt x="356806" y="267748"/>
                      </a:lnTo>
                      <a:lnTo>
                        <a:pt x="356806" y="238030"/>
                      </a:lnTo>
                      <a:lnTo>
                        <a:pt x="386524" y="238030"/>
                      </a:lnTo>
                      <a:lnTo>
                        <a:pt x="386524" y="208312"/>
                      </a:lnTo>
                      <a:lnTo>
                        <a:pt x="416242" y="208312"/>
                      </a:lnTo>
                      <a:lnTo>
                        <a:pt x="416242" y="178594"/>
                      </a:lnTo>
                      <a:lnTo>
                        <a:pt x="445960" y="178594"/>
                      </a:lnTo>
                      <a:lnTo>
                        <a:pt x="445960" y="89249"/>
                      </a:lnTo>
                      <a:lnTo>
                        <a:pt x="416242" y="89249"/>
                      </a:lnTo>
                      <a:close/>
                      <a:moveTo>
                        <a:pt x="237744" y="297752"/>
                      </a:moveTo>
                      <a:lnTo>
                        <a:pt x="208026" y="297752"/>
                      </a:lnTo>
                      <a:lnTo>
                        <a:pt x="208026" y="327469"/>
                      </a:lnTo>
                      <a:lnTo>
                        <a:pt x="178308" y="327469"/>
                      </a:lnTo>
                      <a:lnTo>
                        <a:pt x="178308" y="387001"/>
                      </a:lnTo>
                      <a:lnTo>
                        <a:pt x="148590" y="387001"/>
                      </a:lnTo>
                      <a:lnTo>
                        <a:pt x="148590" y="327469"/>
                      </a:lnTo>
                      <a:lnTo>
                        <a:pt x="178308" y="327469"/>
                      </a:lnTo>
                      <a:lnTo>
                        <a:pt x="178308" y="297752"/>
                      </a:lnTo>
                      <a:lnTo>
                        <a:pt x="208026" y="297752"/>
                      </a:lnTo>
                      <a:lnTo>
                        <a:pt x="208026" y="268034"/>
                      </a:lnTo>
                      <a:lnTo>
                        <a:pt x="237744" y="268034"/>
                      </a:lnTo>
                      <a:lnTo>
                        <a:pt x="237744" y="2977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9" name="Google Shape;2969;p38"/>
                <p:cNvSpPr/>
                <p:nvPr/>
              </p:nvSpPr>
              <p:spPr>
                <a:xfrm>
                  <a:off x="7731918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0" name="Google Shape;2970;p38"/>
                <p:cNvSpPr/>
                <p:nvPr/>
              </p:nvSpPr>
              <p:spPr>
                <a:xfrm>
                  <a:off x="7761732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1" name="Google Shape;2971;p38"/>
                <p:cNvSpPr/>
                <p:nvPr/>
              </p:nvSpPr>
              <p:spPr>
                <a:xfrm>
                  <a:off x="7791450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2" name="Google Shape;2972;p38"/>
                <p:cNvSpPr/>
                <p:nvPr/>
              </p:nvSpPr>
              <p:spPr>
                <a:xfrm>
                  <a:off x="7702105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3" name="Google Shape;2973;p38"/>
                <p:cNvSpPr/>
                <p:nvPr/>
              </p:nvSpPr>
              <p:spPr>
                <a:xfrm>
                  <a:off x="7672387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4" name="Google Shape;2974;p38"/>
                <p:cNvSpPr/>
                <p:nvPr/>
              </p:nvSpPr>
              <p:spPr>
                <a:xfrm>
                  <a:off x="7672387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5" name="Google Shape;2975;p38"/>
                <p:cNvSpPr/>
                <p:nvPr/>
              </p:nvSpPr>
              <p:spPr>
                <a:xfrm>
                  <a:off x="7642669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6" name="Google Shape;2976;p38"/>
                <p:cNvSpPr/>
                <p:nvPr/>
              </p:nvSpPr>
              <p:spPr>
                <a:xfrm>
                  <a:off x="7850981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7" name="Google Shape;2977;p38"/>
                <p:cNvSpPr/>
                <p:nvPr/>
              </p:nvSpPr>
              <p:spPr>
                <a:xfrm>
                  <a:off x="7850981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8" name="Google Shape;2978;p38"/>
                <p:cNvSpPr/>
                <p:nvPr/>
              </p:nvSpPr>
              <p:spPr>
                <a:xfrm>
                  <a:off x="7880794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9" name="Google Shape;2979;p38"/>
                <p:cNvSpPr/>
                <p:nvPr/>
              </p:nvSpPr>
              <p:spPr>
                <a:xfrm>
                  <a:off x="7880794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0" name="Google Shape;2980;p38"/>
                <p:cNvSpPr/>
                <p:nvPr/>
              </p:nvSpPr>
              <p:spPr>
                <a:xfrm>
                  <a:off x="7850981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1" name="Google Shape;2981;p38"/>
                <p:cNvSpPr/>
                <p:nvPr/>
              </p:nvSpPr>
              <p:spPr>
                <a:xfrm>
                  <a:off x="7821168" y="25062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2" name="Google Shape;2982;p38"/>
                <p:cNvSpPr/>
                <p:nvPr/>
              </p:nvSpPr>
              <p:spPr>
                <a:xfrm>
                  <a:off x="7821168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3" name="Google Shape;2983;p38"/>
                <p:cNvSpPr/>
                <p:nvPr/>
              </p:nvSpPr>
              <p:spPr>
                <a:xfrm>
                  <a:off x="7791450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4" name="Google Shape;2984;p38"/>
                <p:cNvSpPr/>
                <p:nvPr/>
              </p:nvSpPr>
              <p:spPr>
                <a:xfrm>
                  <a:off x="7731918" y="274434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5" name="Google Shape;2985;p38"/>
                <p:cNvSpPr/>
                <p:nvPr/>
              </p:nvSpPr>
              <p:spPr>
                <a:xfrm>
                  <a:off x="7850981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6" name="Google Shape;2986;p38"/>
                <p:cNvSpPr/>
                <p:nvPr/>
              </p:nvSpPr>
              <p:spPr>
                <a:xfrm>
                  <a:off x="7880794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7" name="Google Shape;2987;p38"/>
                <p:cNvSpPr/>
                <p:nvPr/>
              </p:nvSpPr>
              <p:spPr>
                <a:xfrm>
                  <a:off x="7910512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8" name="Google Shape;2988;p38"/>
                <p:cNvSpPr/>
                <p:nvPr/>
              </p:nvSpPr>
              <p:spPr>
                <a:xfrm>
                  <a:off x="7850981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9" name="Google Shape;2989;p38"/>
                <p:cNvSpPr/>
                <p:nvPr/>
              </p:nvSpPr>
              <p:spPr>
                <a:xfrm>
                  <a:off x="7791450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0" name="Google Shape;2990;p38"/>
                <p:cNvSpPr/>
                <p:nvPr/>
              </p:nvSpPr>
              <p:spPr>
                <a:xfrm>
                  <a:off x="7821168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1" name="Google Shape;2991;p38"/>
                <p:cNvSpPr/>
                <p:nvPr/>
              </p:nvSpPr>
              <p:spPr>
                <a:xfrm>
                  <a:off x="7761732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2" name="Google Shape;2992;p38"/>
                <p:cNvSpPr/>
                <p:nvPr/>
              </p:nvSpPr>
              <p:spPr>
                <a:xfrm>
                  <a:off x="7731918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3" name="Google Shape;2993;p38"/>
                <p:cNvSpPr/>
                <p:nvPr/>
              </p:nvSpPr>
              <p:spPr>
                <a:xfrm>
                  <a:off x="7880794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38"/>
                <p:cNvSpPr/>
                <p:nvPr/>
              </p:nvSpPr>
              <p:spPr>
                <a:xfrm>
                  <a:off x="7850981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5" name="Google Shape;2995;p38"/>
                <p:cNvSpPr/>
                <p:nvPr/>
              </p:nvSpPr>
              <p:spPr>
                <a:xfrm>
                  <a:off x="7910512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6" name="Google Shape;2996;p38"/>
                <p:cNvSpPr/>
                <p:nvPr/>
              </p:nvSpPr>
              <p:spPr>
                <a:xfrm>
                  <a:off x="7940230" y="2923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7" name="Google Shape;2997;p38"/>
                <p:cNvSpPr/>
                <p:nvPr/>
              </p:nvSpPr>
              <p:spPr>
                <a:xfrm>
                  <a:off x="7910512" y="2952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8" name="Google Shape;2998;p38"/>
                <p:cNvSpPr/>
                <p:nvPr/>
              </p:nvSpPr>
              <p:spPr>
                <a:xfrm>
                  <a:off x="7821168" y="3012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9" name="Google Shape;2999;p38"/>
                <p:cNvSpPr/>
                <p:nvPr/>
              </p:nvSpPr>
              <p:spPr>
                <a:xfrm>
                  <a:off x="7910512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38"/>
                <p:cNvSpPr/>
                <p:nvPr/>
              </p:nvSpPr>
              <p:spPr>
                <a:xfrm>
                  <a:off x="7940230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38"/>
                <p:cNvSpPr/>
                <p:nvPr/>
              </p:nvSpPr>
              <p:spPr>
                <a:xfrm>
                  <a:off x="7970043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2" name="Google Shape;3002;p38"/>
                <p:cNvSpPr/>
                <p:nvPr/>
              </p:nvSpPr>
              <p:spPr>
                <a:xfrm>
                  <a:off x="7999857" y="22383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3" name="Google Shape;3003;p38"/>
                <p:cNvSpPr/>
                <p:nvPr/>
              </p:nvSpPr>
              <p:spPr>
                <a:xfrm>
                  <a:off x="7910512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4" name="Google Shape;3004;p38"/>
                <p:cNvSpPr/>
                <p:nvPr/>
              </p:nvSpPr>
              <p:spPr>
                <a:xfrm>
                  <a:off x="791051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5" name="Google Shape;3005;p38"/>
                <p:cNvSpPr/>
                <p:nvPr/>
              </p:nvSpPr>
              <p:spPr>
                <a:xfrm>
                  <a:off x="7880794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38"/>
                <p:cNvSpPr/>
                <p:nvPr/>
              </p:nvSpPr>
              <p:spPr>
                <a:xfrm>
                  <a:off x="7702105" y="2416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7" name="Google Shape;3007;p38"/>
              <p:cNvGrpSpPr/>
              <p:nvPr/>
            </p:nvGrpSpPr>
            <p:grpSpPr>
              <a:xfrm>
                <a:off x="6809232" y="1494186"/>
                <a:ext cx="1041654" cy="684562"/>
                <a:chOff x="6809232" y="1494186"/>
                <a:chExt cx="1041654" cy="684562"/>
              </a:xfrm>
            </p:grpSpPr>
            <p:sp>
              <p:nvSpPr>
                <p:cNvPr id="3008" name="Google Shape;3008;p38"/>
                <p:cNvSpPr/>
                <p:nvPr/>
              </p:nvSpPr>
              <p:spPr>
                <a:xfrm>
                  <a:off x="7315200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9" name="Google Shape;3009;p38"/>
                <p:cNvSpPr/>
                <p:nvPr/>
              </p:nvSpPr>
              <p:spPr>
                <a:xfrm>
                  <a:off x="7315200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0" name="Google Shape;3010;p38"/>
                <p:cNvSpPr/>
                <p:nvPr/>
              </p:nvSpPr>
              <p:spPr>
                <a:xfrm>
                  <a:off x="7344918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1" name="Google Shape;3011;p38"/>
                <p:cNvSpPr/>
                <p:nvPr/>
              </p:nvSpPr>
              <p:spPr>
                <a:xfrm>
                  <a:off x="7344918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38"/>
                <p:cNvSpPr/>
                <p:nvPr/>
              </p:nvSpPr>
              <p:spPr>
                <a:xfrm>
                  <a:off x="7285482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3" name="Google Shape;3013;p38"/>
                <p:cNvSpPr/>
                <p:nvPr/>
              </p:nvSpPr>
              <p:spPr>
                <a:xfrm>
                  <a:off x="7315200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4" name="Google Shape;3014;p38"/>
                <p:cNvSpPr/>
                <p:nvPr/>
              </p:nvSpPr>
              <p:spPr>
                <a:xfrm>
                  <a:off x="7344918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5" name="Google Shape;3015;p38"/>
                <p:cNvSpPr/>
                <p:nvPr/>
              </p:nvSpPr>
              <p:spPr>
                <a:xfrm>
                  <a:off x="7285482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6" name="Google Shape;3016;p38"/>
                <p:cNvSpPr/>
                <p:nvPr/>
              </p:nvSpPr>
              <p:spPr>
                <a:xfrm>
                  <a:off x="7285482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7" name="Google Shape;3017;p38"/>
                <p:cNvSpPr/>
                <p:nvPr/>
              </p:nvSpPr>
              <p:spPr>
                <a:xfrm>
                  <a:off x="7315200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8" name="Google Shape;3018;p38"/>
                <p:cNvSpPr/>
                <p:nvPr/>
              </p:nvSpPr>
              <p:spPr>
                <a:xfrm>
                  <a:off x="7344918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9" name="Google Shape;3019;p38"/>
                <p:cNvSpPr/>
                <p:nvPr/>
              </p:nvSpPr>
              <p:spPr>
                <a:xfrm>
                  <a:off x="7285482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0" name="Google Shape;3020;p38"/>
                <p:cNvSpPr/>
                <p:nvPr/>
              </p:nvSpPr>
              <p:spPr>
                <a:xfrm>
                  <a:off x="7315200" y="1672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1" name="Google Shape;3021;p38"/>
                <p:cNvSpPr/>
                <p:nvPr/>
              </p:nvSpPr>
              <p:spPr>
                <a:xfrm>
                  <a:off x="7344918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2" name="Google Shape;3022;p38"/>
                <p:cNvSpPr/>
                <p:nvPr/>
              </p:nvSpPr>
              <p:spPr>
                <a:xfrm>
                  <a:off x="7374731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3" name="Google Shape;3023;p38"/>
                <p:cNvSpPr/>
                <p:nvPr/>
              </p:nvSpPr>
              <p:spPr>
                <a:xfrm>
                  <a:off x="7404544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4" name="Google Shape;3024;p38"/>
                <p:cNvSpPr/>
                <p:nvPr/>
              </p:nvSpPr>
              <p:spPr>
                <a:xfrm>
                  <a:off x="7434262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5" name="Google Shape;3025;p38"/>
                <p:cNvSpPr/>
                <p:nvPr/>
              </p:nvSpPr>
              <p:spPr>
                <a:xfrm>
                  <a:off x="7463980" y="191090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6" name="Google Shape;3026;p38"/>
                <p:cNvSpPr/>
                <p:nvPr/>
              </p:nvSpPr>
              <p:spPr>
                <a:xfrm>
                  <a:off x="7493793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7" name="Google Shape;3027;p38"/>
                <p:cNvSpPr/>
                <p:nvPr/>
              </p:nvSpPr>
              <p:spPr>
                <a:xfrm>
                  <a:off x="7583043" y="1970531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8" name="Google Shape;3028;p38"/>
                <p:cNvSpPr/>
                <p:nvPr/>
              </p:nvSpPr>
              <p:spPr>
                <a:xfrm>
                  <a:off x="7672387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9" name="Google Shape;3029;p38"/>
                <p:cNvSpPr/>
                <p:nvPr/>
              </p:nvSpPr>
              <p:spPr>
                <a:xfrm>
                  <a:off x="7761732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0" name="Google Shape;3030;p38"/>
                <p:cNvSpPr/>
                <p:nvPr/>
              </p:nvSpPr>
              <p:spPr>
                <a:xfrm>
                  <a:off x="7821168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1" name="Google Shape;3031;p38"/>
                <p:cNvSpPr/>
                <p:nvPr/>
              </p:nvSpPr>
              <p:spPr>
                <a:xfrm>
                  <a:off x="7791450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2" name="Google Shape;3032;p38"/>
                <p:cNvSpPr/>
                <p:nvPr/>
              </p:nvSpPr>
              <p:spPr>
                <a:xfrm>
                  <a:off x="7761732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3" name="Google Shape;3033;p38"/>
                <p:cNvSpPr/>
                <p:nvPr/>
              </p:nvSpPr>
              <p:spPr>
                <a:xfrm>
                  <a:off x="7374731" y="161334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4" name="Google Shape;3034;p38"/>
                <p:cNvSpPr/>
                <p:nvPr/>
              </p:nvSpPr>
              <p:spPr>
                <a:xfrm>
                  <a:off x="7404544" y="17621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5" name="Google Shape;3035;p38"/>
                <p:cNvSpPr/>
                <p:nvPr/>
              </p:nvSpPr>
              <p:spPr>
                <a:xfrm rot="10800000">
                  <a:off x="7255668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6" name="Google Shape;3036;p38"/>
                <p:cNvSpPr/>
                <p:nvPr/>
              </p:nvSpPr>
              <p:spPr>
                <a:xfrm>
                  <a:off x="7255668" y="1613344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7" name="Google Shape;3037;p38"/>
                <p:cNvSpPr/>
                <p:nvPr/>
              </p:nvSpPr>
              <p:spPr>
                <a:xfrm>
                  <a:off x="7225855" y="17621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8" name="Google Shape;3038;p38"/>
                <p:cNvSpPr/>
                <p:nvPr/>
              </p:nvSpPr>
              <p:spPr>
                <a:xfrm>
                  <a:off x="7285482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38"/>
                <p:cNvSpPr/>
                <p:nvPr/>
              </p:nvSpPr>
              <p:spPr>
                <a:xfrm>
                  <a:off x="7493793" y="155371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0" name="Google Shape;3040;p38"/>
                <p:cNvSpPr/>
                <p:nvPr/>
              </p:nvSpPr>
              <p:spPr>
                <a:xfrm>
                  <a:off x="7374731" y="152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1" name="Google Shape;3041;p38"/>
                <p:cNvSpPr/>
                <p:nvPr/>
              </p:nvSpPr>
              <p:spPr>
                <a:xfrm>
                  <a:off x="7463980" y="152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2" name="Google Shape;3042;p38"/>
                <p:cNvSpPr/>
                <p:nvPr/>
              </p:nvSpPr>
              <p:spPr>
                <a:xfrm>
                  <a:off x="7463980" y="158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3" name="Google Shape;3043;p38"/>
                <p:cNvSpPr/>
                <p:nvPr/>
              </p:nvSpPr>
              <p:spPr>
                <a:xfrm>
                  <a:off x="7404544" y="1494281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4" name="Google Shape;3044;p38"/>
                <p:cNvSpPr/>
                <p:nvPr/>
              </p:nvSpPr>
              <p:spPr>
                <a:xfrm rot="10800000">
                  <a:off x="7136606" y="1553812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5" name="Google Shape;3045;p38"/>
                <p:cNvSpPr/>
                <p:nvPr/>
              </p:nvSpPr>
              <p:spPr>
                <a:xfrm rot="10800000">
                  <a:off x="7255668" y="152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6" name="Google Shape;3046;p38"/>
                <p:cNvSpPr/>
                <p:nvPr/>
              </p:nvSpPr>
              <p:spPr>
                <a:xfrm rot="10800000">
                  <a:off x="7166419" y="15239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7" name="Google Shape;3047;p38"/>
                <p:cNvSpPr/>
                <p:nvPr/>
              </p:nvSpPr>
              <p:spPr>
                <a:xfrm rot="10800000">
                  <a:off x="7166419" y="158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8" name="Google Shape;3048;p38"/>
                <p:cNvSpPr/>
                <p:nvPr/>
              </p:nvSpPr>
              <p:spPr>
                <a:xfrm rot="10800000">
                  <a:off x="7196137" y="1494186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9" name="Google Shape;3049;p38"/>
                <p:cNvSpPr/>
                <p:nvPr/>
              </p:nvSpPr>
              <p:spPr>
                <a:xfrm>
                  <a:off x="7315200" y="16133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0" name="Google Shape;3050;p38"/>
                <p:cNvSpPr/>
                <p:nvPr/>
              </p:nvSpPr>
              <p:spPr>
                <a:xfrm>
                  <a:off x="7374731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1" name="Google Shape;3051;p38"/>
                <p:cNvSpPr/>
                <p:nvPr/>
              </p:nvSpPr>
              <p:spPr>
                <a:xfrm>
                  <a:off x="7404544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38"/>
                <p:cNvSpPr/>
                <p:nvPr/>
              </p:nvSpPr>
              <p:spPr>
                <a:xfrm>
                  <a:off x="7434262" y="1672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3" name="Google Shape;3053;p38"/>
                <p:cNvSpPr/>
                <p:nvPr/>
              </p:nvSpPr>
              <p:spPr>
                <a:xfrm>
                  <a:off x="7493793" y="164306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4" name="Google Shape;3054;p38"/>
                <p:cNvSpPr/>
                <p:nvPr/>
              </p:nvSpPr>
              <p:spPr>
                <a:xfrm>
                  <a:off x="7553325" y="161334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5" name="Google Shape;3055;p38"/>
                <p:cNvSpPr/>
                <p:nvPr/>
              </p:nvSpPr>
              <p:spPr>
                <a:xfrm>
                  <a:off x="7821168" y="16133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6" name="Google Shape;3056;p38"/>
                <p:cNvSpPr/>
                <p:nvPr/>
              </p:nvSpPr>
              <p:spPr>
                <a:xfrm>
                  <a:off x="7791450" y="1672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7" name="Google Shape;3057;p38"/>
                <p:cNvSpPr/>
                <p:nvPr/>
              </p:nvSpPr>
              <p:spPr>
                <a:xfrm>
                  <a:off x="7761732" y="1732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8" name="Google Shape;3058;p38"/>
                <p:cNvSpPr/>
                <p:nvPr/>
              </p:nvSpPr>
              <p:spPr>
                <a:xfrm>
                  <a:off x="7791450" y="158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9" name="Google Shape;3059;p38"/>
                <p:cNvSpPr/>
                <p:nvPr/>
              </p:nvSpPr>
              <p:spPr>
                <a:xfrm>
                  <a:off x="7702105" y="1791842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0" name="Google Shape;3060;p38"/>
                <p:cNvSpPr/>
                <p:nvPr/>
              </p:nvSpPr>
              <p:spPr>
                <a:xfrm>
                  <a:off x="7642669" y="182165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1" name="Google Shape;3061;p38"/>
                <p:cNvSpPr/>
                <p:nvPr/>
              </p:nvSpPr>
              <p:spPr>
                <a:xfrm>
                  <a:off x="7523607" y="1851469"/>
                  <a:ext cx="119062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7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2" name="Google Shape;3062;p38"/>
                <p:cNvSpPr/>
                <p:nvPr/>
              </p:nvSpPr>
              <p:spPr>
                <a:xfrm>
                  <a:off x="7434262" y="1821655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3" name="Google Shape;3063;p38"/>
                <p:cNvSpPr/>
                <p:nvPr/>
              </p:nvSpPr>
              <p:spPr>
                <a:xfrm>
                  <a:off x="7612856" y="1583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38"/>
                <p:cNvSpPr/>
                <p:nvPr/>
              </p:nvSpPr>
              <p:spPr>
                <a:xfrm>
                  <a:off x="7702105" y="155371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5" name="Google Shape;3065;p38"/>
                <p:cNvSpPr/>
                <p:nvPr/>
              </p:nvSpPr>
              <p:spPr>
                <a:xfrm>
                  <a:off x="7255668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6" name="Google Shape;3066;p38"/>
                <p:cNvSpPr/>
                <p:nvPr/>
              </p:nvSpPr>
              <p:spPr>
                <a:xfrm>
                  <a:off x="7374731" y="1881187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7" name="Google Shape;3067;p38"/>
                <p:cNvSpPr/>
                <p:nvPr/>
              </p:nvSpPr>
              <p:spPr>
                <a:xfrm>
                  <a:off x="7285482" y="1881187"/>
                  <a:ext cx="89249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344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345"/>
                      </a:lnTo>
                      <a:lnTo>
                        <a:pt x="29718" y="89345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8" name="Google Shape;3068;p38"/>
                <p:cNvSpPr/>
                <p:nvPr/>
              </p:nvSpPr>
              <p:spPr>
                <a:xfrm>
                  <a:off x="7285482" y="1970531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59436"/>
                      </a:lnTo>
                      <a:lnTo>
                        <a:pt x="59436" y="59436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9" name="Google Shape;3069;p38"/>
                <p:cNvSpPr/>
                <p:nvPr/>
              </p:nvSpPr>
              <p:spPr>
                <a:xfrm>
                  <a:off x="7285482" y="2059780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38"/>
                <p:cNvSpPr/>
                <p:nvPr/>
              </p:nvSpPr>
              <p:spPr>
                <a:xfrm>
                  <a:off x="7255668" y="1881187"/>
                  <a:ext cx="29718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38125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1" name="Google Shape;3071;p38"/>
                <p:cNvSpPr/>
                <p:nvPr/>
              </p:nvSpPr>
              <p:spPr>
                <a:xfrm>
                  <a:off x="7315200" y="176212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2" name="Google Shape;3072;p38"/>
                <p:cNvSpPr/>
                <p:nvPr/>
              </p:nvSpPr>
              <p:spPr>
                <a:xfrm>
                  <a:off x="7285482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3" name="Google Shape;3073;p38"/>
                <p:cNvSpPr/>
                <p:nvPr/>
              </p:nvSpPr>
              <p:spPr>
                <a:xfrm>
                  <a:off x="7285482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4" name="Google Shape;3074;p38"/>
                <p:cNvSpPr/>
                <p:nvPr/>
              </p:nvSpPr>
              <p:spPr>
                <a:xfrm>
                  <a:off x="7344918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5" name="Google Shape;3075;p38"/>
                <p:cNvSpPr/>
                <p:nvPr/>
              </p:nvSpPr>
              <p:spPr>
                <a:xfrm>
                  <a:off x="7344918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6" name="Google Shape;3076;p38"/>
                <p:cNvSpPr/>
                <p:nvPr/>
              </p:nvSpPr>
              <p:spPr>
                <a:xfrm>
                  <a:off x="7642669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7" name="Google Shape;3077;p38"/>
                <p:cNvSpPr/>
                <p:nvPr/>
              </p:nvSpPr>
              <p:spPr>
                <a:xfrm>
                  <a:off x="7583043" y="1672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8" name="Google Shape;3078;p38"/>
                <p:cNvSpPr/>
                <p:nvPr/>
              </p:nvSpPr>
              <p:spPr>
                <a:xfrm>
                  <a:off x="7553325" y="1762124"/>
                  <a:ext cx="119062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7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9" name="Google Shape;3079;p38"/>
                <p:cNvSpPr/>
                <p:nvPr/>
              </p:nvSpPr>
              <p:spPr>
                <a:xfrm>
                  <a:off x="7553325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0" name="Google Shape;3080;p38"/>
                <p:cNvSpPr/>
                <p:nvPr/>
              </p:nvSpPr>
              <p:spPr>
                <a:xfrm>
                  <a:off x="7583043" y="1702593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1" name="Google Shape;3081;p38"/>
                <p:cNvSpPr/>
                <p:nvPr/>
              </p:nvSpPr>
              <p:spPr>
                <a:xfrm>
                  <a:off x="7523607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2" name="Google Shape;3082;p38"/>
                <p:cNvSpPr/>
                <p:nvPr/>
              </p:nvSpPr>
              <p:spPr>
                <a:xfrm>
                  <a:off x="7672387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3" name="Google Shape;3083;p38"/>
                <p:cNvSpPr/>
                <p:nvPr/>
              </p:nvSpPr>
              <p:spPr>
                <a:xfrm>
                  <a:off x="7225855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4" name="Google Shape;3084;p38"/>
                <p:cNvSpPr/>
                <p:nvPr/>
              </p:nvSpPr>
              <p:spPr>
                <a:xfrm>
                  <a:off x="7196137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5" name="Google Shape;3085;p38"/>
                <p:cNvSpPr/>
                <p:nvPr/>
              </p:nvSpPr>
              <p:spPr>
                <a:xfrm>
                  <a:off x="7166419" y="191090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6" name="Google Shape;3086;p38"/>
                <p:cNvSpPr/>
                <p:nvPr/>
              </p:nvSpPr>
              <p:spPr>
                <a:xfrm>
                  <a:off x="7077075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7" name="Google Shape;3087;p38"/>
                <p:cNvSpPr/>
                <p:nvPr/>
              </p:nvSpPr>
              <p:spPr>
                <a:xfrm>
                  <a:off x="6987730" y="1970531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8" name="Google Shape;3088;p38"/>
                <p:cNvSpPr/>
                <p:nvPr/>
              </p:nvSpPr>
              <p:spPr>
                <a:xfrm>
                  <a:off x="6898481" y="1940718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9" name="Google Shape;3089;p38"/>
                <p:cNvSpPr/>
                <p:nvPr/>
              </p:nvSpPr>
              <p:spPr>
                <a:xfrm>
                  <a:off x="6838950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0" name="Google Shape;3090;p38"/>
                <p:cNvSpPr/>
                <p:nvPr/>
              </p:nvSpPr>
              <p:spPr>
                <a:xfrm>
                  <a:off x="6809232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1" name="Google Shape;3091;p38"/>
                <p:cNvSpPr/>
                <p:nvPr/>
              </p:nvSpPr>
              <p:spPr>
                <a:xfrm>
                  <a:off x="6838950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2" name="Google Shape;3092;p38"/>
                <p:cNvSpPr/>
                <p:nvPr/>
              </p:nvSpPr>
              <p:spPr>
                <a:xfrm>
                  <a:off x="6868668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3" name="Google Shape;3093;p38"/>
                <p:cNvSpPr/>
                <p:nvPr/>
              </p:nvSpPr>
              <p:spPr>
                <a:xfrm>
                  <a:off x="7225855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4" name="Google Shape;3094;p38"/>
                <p:cNvSpPr/>
                <p:nvPr/>
              </p:nvSpPr>
              <p:spPr>
                <a:xfrm>
                  <a:off x="7166419" y="1672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5" name="Google Shape;3095;p38"/>
                <p:cNvSpPr/>
                <p:nvPr/>
              </p:nvSpPr>
              <p:spPr>
                <a:xfrm>
                  <a:off x="7106793" y="1643062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6" name="Google Shape;3096;p38"/>
                <p:cNvSpPr/>
                <p:nvPr/>
              </p:nvSpPr>
              <p:spPr>
                <a:xfrm>
                  <a:off x="7047357" y="161334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7" name="Google Shape;3097;p38"/>
                <p:cNvSpPr/>
                <p:nvPr/>
              </p:nvSpPr>
              <p:spPr>
                <a:xfrm>
                  <a:off x="6809232" y="16133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8" name="Google Shape;3098;p38"/>
                <p:cNvSpPr/>
                <p:nvPr/>
              </p:nvSpPr>
              <p:spPr>
                <a:xfrm>
                  <a:off x="6838950" y="1672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9" name="Google Shape;3099;p38"/>
                <p:cNvSpPr/>
                <p:nvPr/>
              </p:nvSpPr>
              <p:spPr>
                <a:xfrm>
                  <a:off x="6868668" y="17324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0" name="Google Shape;3100;p38"/>
                <p:cNvSpPr/>
                <p:nvPr/>
              </p:nvSpPr>
              <p:spPr>
                <a:xfrm>
                  <a:off x="6838950" y="158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1" name="Google Shape;3101;p38"/>
                <p:cNvSpPr/>
                <p:nvPr/>
              </p:nvSpPr>
              <p:spPr>
                <a:xfrm>
                  <a:off x="6898481" y="1791842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2" name="Google Shape;3102;p38"/>
                <p:cNvSpPr/>
                <p:nvPr/>
              </p:nvSpPr>
              <p:spPr>
                <a:xfrm>
                  <a:off x="6958012" y="182165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3" name="Google Shape;3103;p38"/>
                <p:cNvSpPr/>
                <p:nvPr/>
              </p:nvSpPr>
              <p:spPr>
                <a:xfrm>
                  <a:off x="7017543" y="1851469"/>
                  <a:ext cx="119062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7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4" name="Google Shape;3104;p38"/>
                <p:cNvSpPr/>
                <p:nvPr/>
              </p:nvSpPr>
              <p:spPr>
                <a:xfrm>
                  <a:off x="7136606" y="1821655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5" name="Google Shape;3105;p38"/>
                <p:cNvSpPr/>
                <p:nvPr/>
              </p:nvSpPr>
              <p:spPr>
                <a:xfrm>
                  <a:off x="6958012" y="1583530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6" name="Google Shape;3106;p38"/>
                <p:cNvSpPr/>
                <p:nvPr/>
              </p:nvSpPr>
              <p:spPr>
                <a:xfrm>
                  <a:off x="6868668" y="155371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7" name="Google Shape;3107;p38"/>
                <p:cNvSpPr/>
                <p:nvPr/>
              </p:nvSpPr>
              <p:spPr>
                <a:xfrm>
                  <a:off x="6987730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8" name="Google Shape;3108;p38"/>
                <p:cNvSpPr/>
                <p:nvPr/>
              </p:nvSpPr>
              <p:spPr>
                <a:xfrm>
                  <a:off x="7017543" y="1672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9" name="Google Shape;3109;p38"/>
                <p:cNvSpPr/>
                <p:nvPr/>
              </p:nvSpPr>
              <p:spPr>
                <a:xfrm>
                  <a:off x="6987730" y="1762124"/>
                  <a:ext cx="119062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7" extrusionOk="0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0" name="Google Shape;3110;p38"/>
                <p:cNvSpPr/>
                <p:nvPr/>
              </p:nvSpPr>
              <p:spPr>
                <a:xfrm>
                  <a:off x="7077075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1" name="Google Shape;3111;p38"/>
                <p:cNvSpPr/>
                <p:nvPr/>
              </p:nvSpPr>
              <p:spPr>
                <a:xfrm rot="10800000">
                  <a:off x="7017543" y="1702593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2" name="Google Shape;3112;p38"/>
                <p:cNvSpPr/>
                <p:nvPr/>
              </p:nvSpPr>
              <p:spPr>
                <a:xfrm>
                  <a:off x="7106793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3" name="Google Shape;3113;p38"/>
                <p:cNvSpPr/>
                <p:nvPr/>
              </p:nvSpPr>
              <p:spPr>
                <a:xfrm>
                  <a:off x="6958012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4" name="Google Shape;3114;p38"/>
                <p:cNvSpPr/>
                <p:nvPr/>
              </p:nvSpPr>
              <p:spPr>
                <a:xfrm>
                  <a:off x="6838854" y="1583816"/>
                  <a:ext cx="416623" cy="26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623" h="267747" extrusionOk="0">
                      <a:moveTo>
                        <a:pt x="387001" y="148590"/>
                      </a:moveTo>
                      <a:lnTo>
                        <a:pt x="387001" y="118872"/>
                      </a:lnTo>
                      <a:lnTo>
                        <a:pt x="327470" y="118872"/>
                      </a:lnTo>
                      <a:lnTo>
                        <a:pt x="327470" y="89154"/>
                      </a:lnTo>
                      <a:lnTo>
                        <a:pt x="267938" y="89154"/>
                      </a:lnTo>
                      <a:lnTo>
                        <a:pt x="267938" y="59436"/>
                      </a:lnTo>
                      <a:lnTo>
                        <a:pt x="208407" y="59436"/>
                      </a:lnTo>
                      <a:lnTo>
                        <a:pt x="208407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148781"/>
                      </a:lnTo>
                      <a:lnTo>
                        <a:pt x="59436" y="148781"/>
                      </a:lnTo>
                      <a:lnTo>
                        <a:pt x="59436" y="208312"/>
                      </a:lnTo>
                      <a:lnTo>
                        <a:pt x="118967" y="208312"/>
                      </a:lnTo>
                      <a:lnTo>
                        <a:pt x="118967" y="238030"/>
                      </a:lnTo>
                      <a:lnTo>
                        <a:pt x="178499" y="238030"/>
                      </a:lnTo>
                      <a:lnTo>
                        <a:pt x="178499" y="267748"/>
                      </a:lnTo>
                      <a:lnTo>
                        <a:pt x="297561" y="267748"/>
                      </a:lnTo>
                      <a:lnTo>
                        <a:pt x="297561" y="238030"/>
                      </a:lnTo>
                      <a:lnTo>
                        <a:pt x="386905" y="238030"/>
                      </a:lnTo>
                      <a:lnTo>
                        <a:pt x="386905" y="178499"/>
                      </a:lnTo>
                      <a:lnTo>
                        <a:pt x="416624" y="178499"/>
                      </a:lnTo>
                      <a:lnTo>
                        <a:pt x="416624" y="148781"/>
                      </a:lnTo>
                      <a:lnTo>
                        <a:pt x="386905" y="148781"/>
                      </a:lnTo>
                      <a:close/>
                      <a:moveTo>
                        <a:pt x="297656" y="178308"/>
                      </a:moveTo>
                      <a:lnTo>
                        <a:pt x="267938" y="178308"/>
                      </a:lnTo>
                      <a:lnTo>
                        <a:pt x="267938" y="208026"/>
                      </a:lnTo>
                      <a:lnTo>
                        <a:pt x="148876" y="208026"/>
                      </a:lnTo>
                      <a:lnTo>
                        <a:pt x="148876" y="178308"/>
                      </a:lnTo>
                      <a:lnTo>
                        <a:pt x="119158" y="178308"/>
                      </a:lnTo>
                      <a:lnTo>
                        <a:pt x="119158" y="148590"/>
                      </a:lnTo>
                      <a:lnTo>
                        <a:pt x="148876" y="148590"/>
                      </a:lnTo>
                      <a:lnTo>
                        <a:pt x="148876" y="118872"/>
                      </a:lnTo>
                      <a:lnTo>
                        <a:pt x="178594" y="118872"/>
                      </a:lnTo>
                      <a:lnTo>
                        <a:pt x="178594" y="89154"/>
                      </a:lnTo>
                      <a:lnTo>
                        <a:pt x="238125" y="89154"/>
                      </a:lnTo>
                      <a:lnTo>
                        <a:pt x="238125" y="118872"/>
                      </a:lnTo>
                      <a:lnTo>
                        <a:pt x="267843" y="118872"/>
                      </a:lnTo>
                      <a:lnTo>
                        <a:pt x="267843" y="148590"/>
                      </a:lnTo>
                      <a:lnTo>
                        <a:pt x="297561" y="148590"/>
                      </a:lnTo>
                      <a:lnTo>
                        <a:pt x="297561" y="17830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5" name="Google Shape;3115;p38"/>
                <p:cNvSpPr/>
                <p:nvPr/>
              </p:nvSpPr>
              <p:spPr>
                <a:xfrm>
                  <a:off x="6838950" y="1821655"/>
                  <a:ext cx="386905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05" h="148875" extrusionOk="0">
                      <a:moveTo>
                        <a:pt x="386905" y="29813"/>
                      </a:moveTo>
                      <a:lnTo>
                        <a:pt x="386905" y="59531"/>
                      </a:lnTo>
                      <a:lnTo>
                        <a:pt x="357188" y="59531"/>
                      </a:lnTo>
                      <a:lnTo>
                        <a:pt x="357188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97656" y="59531"/>
                      </a:lnTo>
                      <a:lnTo>
                        <a:pt x="297656" y="29813"/>
                      </a:lnTo>
                      <a:lnTo>
                        <a:pt x="386905" y="2981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6" name="Google Shape;3116;p38"/>
                <p:cNvSpPr/>
                <p:nvPr/>
              </p:nvSpPr>
              <p:spPr>
                <a:xfrm>
                  <a:off x="6898481" y="1791842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7" name="Google Shape;3117;p38"/>
                <p:cNvSpPr/>
                <p:nvPr/>
              </p:nvSpPr>
              <p:spPr>
                <a:xfrm>
                  <a:off x="7434262" y="1821655"/>
                  <a:ext cx="386905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05" h="148875" extrusionOk="0">
                      <a:moveTo>
                        <a:pt x="386905" y="59531"/>
                      </a:moveTo>
                      <a:lnTo>
                        <a:pt x="386905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89345" y="29813"/>
                      </a:lnTo>
                      <a:lnTo>
                        <a:pt x="89345" y="59531"/>
                      </a:lnTo>
                      <a:lnTo>
                        <a:pt x="208407" y="59531"/>
                      </a:lnTo>
                      <a:lnTo>
                        <a:pt x="208407" y="29813"/>
                      </a:lnTo>
                      <a:lnTo>
                        <a:pt x="267843" y="29813"/>
                      </a:lnTo>
                      <a:lnTo>
                        <a:pt x="267843" y="0"/>
                      </a:lnTo>
                      <a:lnTo>
                        <a:pt x="327470" y="0"/>
                      </a:lnTo>
                      <a:lnTo>
                        <a:pt x="327470" y="29813"/>
                      </a:lnTo>
                      <a:lnTo>
                        <a:pt x="357188" y="29813"/>
                      </a:lnTo>
                      <a:lnTo>
                        <a:pt x="357188" y="59531"/>
                      </a:lnTo>
                      <a:lnTo>
                        <a:pt x="386905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8" name="Google Shape;3118;p38"/>
                <p:cNvSpPr/>
                <p:nvPr/>
              </p:nvSpPr>
              <p:spPr>
                <a:xfrm>
                  <a:off x="7404449" y="1583626"/>
                  <a:ext cx="416623" cy="26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623" h="267557" extrusionOk="0">
                      <a:moveTo>
                        <a:pt x="387001" y="29718"/>
                      </a:moveTo>
                      <a:lnTo>
                        <a:pt x="387001" y="0"/>
                      </a:lnTo>
                      <a:lnTo>
                        <a:pt x="297656" y="0"/>
                      </a:lnTo>
                      <a:lnTo>
                        <a:pt x="297656" y="29718"/>
                      </a:lnTo>
                      <a:lnTo>
                        <a:pt x="208312" y="29718"/>
                      </a:lnTo>
                      <a:lnTo>
                        <a:pt x="208312" y="59436"/>
                      </a:lnTo>
                      <a:lnTo>
                        <a:pt x="148780" y="59436"/>
                      </a:lnTo>
                      <a:lnTo>
                        <a:pt x="148780" y="89154"/>
                      </a:lnTo>
                      <a:lnTo>
                        <a:pt x="89249" y="89154"/>
                      </a:lnTo>
                      <a:lnTo>
                        <a:pt x="89249" y="118872"/>
                      </a:lnTo>
                      <a:lnTo>
                        <a:pt x="29718" y="118872"/>
                      </a:lnTo>
                      <a:lnTo>
                        <a:pt x="29718" y="148590"/>
                      </a:lnTo>
                      <a:lnTo>
                        <a:pt x="0" y="148590"/>
                      </a:lnTo>
                      <a:lnTo>
                        <a:pt x="0" y="178308"/>
                      </a:lnTo>
                      <a:lnTo>
                        <a:pt x="29718" y="178308"/>
                      </a:lnTo>
                      <a:lnTo>
                        <a:pt x="29718" y="237839"/>
                      </a:lnTo>
                      <a:lnTo>
                        <a:pt x="119063" y="237839"/>
                      </a:lnTo>
                      <a:lnTo>
                        <a:pt x="119063" y="267557"/>
                      </a:lnTo>
                      <a:lnTo>
                        <a:pt x="238125" y="267557"/>
                      </a:lnTo>
                      <a:lnTo>
                        <a:pt x="238125" y="237839"/>
                      </a:lnTo>
                      <a:lnTo>
                        <a:pt x="297656" y="237839"/>
                      </a:lnTo>
                      <a:lnTo>
                        <a:pt x="297656" y="208121"/>
                      </a:lnTo>
                      <a:lnTo>
                        <a:pt x="357188" y="208121"/>
                      </a:lnTo>
                      <a:lnTo>
                        <a:pt x="357188" y="148590"/>
                      </a:lnTo>
                      <a:lnTo>
                        <a:pt x="386905" y="148590"/>
                      </a:lnTo>
                      <a:lnTo>
                        <a:pt x="386905" y="89059"/>
                      </a:lnTo>
                      <a:lnTo>
                        <a:pt x="416623" y="89059"/>
                      </a:lnTo>
                      <a:lnTo>
                        <a:pt x="416623" y="29528"/>
                      </a:lnTo>
                      <a:lnTo>
                        <a:pt x="386905" y="29528"/>
                      </a:lnTo>
                      <a:close/>
                      <a:moveTo>
                        <a:pt x="297656" y="178499"/>
                      </a:moveTo>
                      <a:lnTo>
                        <a:pt x="267938" y="178499"/>
                      </a:lnTo>
                      <a:lnTo>
                        <a:pt x="267938" y="208216"/>
                      </a:lnTo>
                      <a:lnTo>
                        <a:pt x="148876" y="208216"/>
                      </a:lnTo>
                      <a:lnTo>
                        <a:pt x="148876" y="178499"/>
                      </a:lnTo>
                      <a:lnTo>
                        <a:pt x="119158" y="178499"/>
                      </a:lnTo>
                      <a:lnTo>
                        <a:pt x="119158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344"/>
                      </a:lnTo>
                      <a:lnTo>
                        <a:pt x="238125" y="89344"/>
                      </a:lnTo>
                      <a:lnTo>
                        <a:pt x="238125" y="119063"/>
                      </a:lnTo>
                      <a:lnTo>
                        <a:pt x="267843" y="119063"/>
                      </a:lnTo>
                      <a:lnTo>
                        <a:pt x="267843" y="148781"/>
                      </a:lnTo>
                      <a:lnTo>
                        <a:pt x="297561" y="148781"/>
                      </a:lnTo>
                      <a:lnTo>
                        <a:pt x="297561" y="17849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9" name="Google Shape;3119;p38"/>
                <p:cNvSpPr/>
                <p:nvPr/>
              </p:nvSpPr>
              <p:spPr>
                <a:xfrm>
                  <a:off x="7731918" y="1791842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0" name="Google Shape;3120;p38"/>
                <p:cNvSpPr/>
                <p:nvPr/>
              </p:nvSpPr>
              <p:spPr>
                <a:xfrm>
                  <a:off x="7285482" y="15537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1" name="Google Shape;3121;p38"/>
                <p:cNvSpPr/>
                <p:nvPr/>
              </p:nvSpPr>
              <p:spPr>
                <a:xfrm>
                  <a:off x="7285482" y="1613343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59436" y="89249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89249"/>
                      </a:lnTo>
                      <a:lnTo>
                        <a:pt x="0" y="89249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2" name="Google Shape;3122;p38"/>
                <p:cNvSpPr/>
                <p:nvPr/>
              </p:nvSpPr>
              <p:spPr>
                <a:xfrm>
                  <a:off x="7344918" y="155371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3" name="Google Shape;3123;p38"/>
                <p:cNvSpPr/>
                <p:nvPr/>
              </p:nvSpPr>
              <p:spPr>
                <a:xfrm>
                  <a:off x="7612856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4" name="Google Shape;3124;p38"/>
                <p:cNvSpPr/>
                <p:nvPr/>
              </p:nvSpPr>
              <p:spPr>
                <a:xfrm>
                  <a:off x="7047357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5" name="Google Shape;3125;p38"/>
                <p:cNvSpPr/>
                <p:nvPr/>
              </p:nvSpPr>
              <p:spPr>
                <a:xfrm>
                  <a:off x="7642669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6" name="Google Shape;3126;p38"/>
                <p:cNvSpPr/>
                <p:nvPr/>
              </p:nvSpPr>
              <p:spPr>
                <a:xfrm>
                  <a:off x="7077075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7" name="Google Shape;3127;p38"/>
                <p:cNvSpPr/>
                <p:nvPr/>
              </p:nvSpPr>
              <p:spPr>
                <a:xfrm>
                  <a:off x="6987730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8" name="Google Shape;3128;p38"/>
                <p:cNvSpPr/>
                <p:nvPr/>
              </p:nvSpPr>
              <p:spPr>
                <a:xfrm>
                  <a:off x="7553325" y="1732406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9" name="Google Shape;3129;p38"/>
                <p:cNvSpPr/>
                <p:nvPr/>
              </p:nvSpPr>
              <p:spPr>
                <a:xfrm>
                  <a:off x="7434262" y="1851469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0" name="Google Shape;3130;p38"/>
                <p:cNvSpPr/>
                <p:nvPr/>
              </p:nvSpPr>
              <p:spPr>
                <a:xfrm>
                  <a:off x="7136606" y="1851469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1" name="Google Shape;3131;p38"/>
                <p:cNvSpPr/>
                <p:nvPr/>
              </p:nvSpPr>
              <p:spPr>
                <a:xfrm>
                  <a:off x="7553325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2" name="Google Shape;3132;p38"/>
                <p:cNvSpPr/>
                <p:nvPr/>
              </p:nvSpPr>
              <p:spPr>
                <a:xfrm>
                  <a:off x="7017543" y="1881187"/>
                  <a:ext cx="89344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7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3" name="Google Shape;3133;p38"/>
                <p:cNvSpPr/>
                <p:nvPr/>
              </p:nvSpPr>
              <p:spPr>
                <a:xfrm>
                  <a:off x="7642669" y="1851469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4" name="Google Shape;3134;p38"/>
                <p:cNvSpPr/>
                <p:nvPr/>
              </p:nvSpPr>
              <p:spPr>
                <a:xfrm>
                  <a:off x="6958012" y="1851469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5" name="Google Shape;3135;p38"/>
                <p:cNvSpPr/>
                <p:nvPr/>
              </p:nvSpPr>
              <p:spPr>
                <a:xfrm>
                  <a:off x="7702105" y="182165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6" name="Google Shape;3136;p38"/>
                <p:cNvSpPr/>
                <p:nvPr/>
              </p:nvSpPr>
              <p:spPr>
                <a:xfrm>
                  <a:off x="6898481" y="182165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7" name="Google Shape;3137;p38"/>
                <p:cNvSpPr/>
                <p:nvPr/>
              </p:nvSpPr>
              <p:spPr>
                <a:xfrm>
                  <a:off x="7761732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8" name="Google Shape;3138;p38"/>
                <p:cNvSpPr/>
                <p:nvPr/>
              </p:nvSpPr>
              <p:spPr>
                <a:xfrm>
                  <a:off x="6868668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9" name="Google Shape;3139;p38"/>
                <p:cNvSpPr/>
                <p:nvPr/>
              </p:nvSpPr>
              <p:spPr>
                <a:xfrm>
                  <a:off x="7731918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0" name="Google Shape;3140;p38"/>
                <p:cNvSpPr/>
                <p:nvPr/>
              </p:nvSpPr>
              <p:spPr>
                <a:xfrm>
                  <a:off x="6898481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1" name="Google Shape;3141;p38"/>
                <p:cNvSpPr/>
                <p:nvPr/>
              </p:nvSpPr>
              <p:spPr>
                <a:xfrm>
                  <a:off x="7672387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2" name="Google Shape;3142;p38"/>
                <p:cNvSpPr/>
                <p:nvPr/>
              </p:nvSpPr>
              <p:spPr>
                <a:xfrm>
                  <a:off x="6958012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3" name="Google Shape;3143;p38"/>
                <p:cNvSpPr/>
                <p:nvPr/>
              </p:nvSpPr>
              <p:spPr>
                <a:xfrm>
                  <a:off x="7463980" y="1881187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4" name="Google Shape;3144;p38"/>
                <p:cNvSpPr/>
                <p:nvPr/>
              </p:nvSpPr>
              <p:spPr>
                <a:xfrm>
                  <a:off x="7136606" y="1881187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5" name="Google Shape;3145;p38"/>
                <p:cNvSpPr/>
                <p:nvPr/>
              </p:nvSpPr>
              <p:spPr>
                <a:xfrm>
                  <a:off x="7493793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6" name="Google Shape;3146;p38"/>
                <p:cNvSpPr/>
                <p:nvPr/>
              </p:nvSpPr>
              <p:spPr>
                <a:xfrm>
                  <a:off x="7106793" y="1910905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7" name="Google Shape;3147;p38"/>
                <p:cNvSpPr/>
                <p:nvPr/>
              </p:nvSpPr>
              <p:spPr>
                <a:xfrm>
                  <a:off x="7583043" y="1940718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8" name="Google Shape;3148;p38"/>
                <p:cNvSpPr/>
                <p:nvPr/>
              </p:nvSpPr>
              <p:spPr>
                <a:xfrm>
                  <a:off x="7017543" y="1940718"/>
                  <a:ext cx="59531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7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9" name="Google Shape;3149;p38"/>
                <p:cNvSpPr/>
                <p:nvPr/>
              </p:nvSpPr>
              <p:spPr>
                <a:xfrm>
                  <a:off x="7106793" y="1672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0" name="Google Shape;3150;p38"/>
                <p:cNvSpPr/>
                <p:nvPr/>
              </p:nvSpPr>
              <p:spPr>
                <a:xfrm>
                  <a:off x="7493793" y="16727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1" name="Google Shape;3151;p38"/>
                <p:cNvSpPr/>
                <p:nvPr/>
              </p:nvSpPr>
              <p:spPr>
                <a:xfrm rot="10800000">
                  <a:off x="7196137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2" name="Google Shape;3152;p38"/>
                <p:cNvSpPr/>
                <p:nvPr/>
              </p:nvSpPr>
              <p:spPr>
                <a:xfrm rot="10800000">
                  <a:off x="7434262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3" name="Google Shape;3153;p38"/>
                <p:cNvSpPr/>
                <p:nvPr/>
              </p:nvSpPr>
              <p:spPr>
                <a:xfrm>
                  <a:off x="7077075" y="16430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4" name="Google Shape;3154;p38"/>
                <p:cNvSpPr/>
                <p:nvPr/>
              </p:nvSpPr>
              <p:spPr>
                <a:xfrm>
                  <a:off x="7553325" y="164306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5" name="Google Shape;3155;p38"/>
                <p:cNvSpPr/>
                <p:nvPr/>
              </p:nvSpPr>
              <p:spPr>
                <a:xfrm>
                  <a:off x="6928294" y="158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6" name="Google Shape;3156;p38"/>
                <p:cNvSpPr/>
                <p:nvPr/>
              </p:nvSpPr>
              <p:spPr>
                <a:xfrm>
                  <a:off x="7702105" y="15835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7" name="Google Shape;3157;p38"/>
                <p:cNvSpPr/>
                <p:nvPr/>
              </p:nvSpPr>
              <p:spPr>
                <a:xfrm>
                  <a:off x="6987730" y="161334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8" name="Google Shape;3158;p38"/>
                <p:cNvSpPr/>
                <p:nvPr/>
              </p:nvSpPr>
              <p:spPr>
                <a:xfrm>
                  <a:off x="7612856" y="161334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9" name="Google Shape;3159;p38"/>
                <p:cNvSpPr/>
                <p:nvPr/>
              </p:nvSpPr>
              <p:spPr>
                <a:xfrm>
                  <a:off x="7255668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0" name="Google Shape;3160;p38"/>
                <p:cNvSpPr/>
                <p:nvPr/>
              </p:nvSpPr>
              <p:spPr>
                <a:xfrm>
                  <a:off x="7374731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1" name="Google Shape;3161;p38"/>
                <p:cNvSpPr/>
                <p:nvPr/>
              </p:nvSpPr>
              <p:spPr>
                <a:xfrm>
                  <a:off x="7404544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2" name="Google Shape;3162;p38"/>
                <p:cNvSpPr/>
                <p:nvPr/>
              </p:nvSpPr>
              <p:spPr>
                <a:xfrm>
                  <a:off x="7255668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3" name="Google Shape;3163;p38"/>
                <p:cNvSpPr/>
                <p:nvPr/>
              </p:nvSpPr>
              <p:spPr>
                <a:xfrm>
                  <a:off x="7225855" y="1821655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4" name="Google Shape;3164;p38"/>
                <p:cNvSpPr/>
                <p:nvPr/>
              </p:nvSpPr>
              <p:spPr>
                <a:xfrm>
                  <a:off x="7374731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5" name="Google Shape;3165;p38"/>
                <p:cNvSpPr/>
                <p:nvPr/>
              </p:nvSpPr>
              <p:spPr>
                <a:xfrm>
                  <a:off x="7344918" y="1762124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6" name="Google Shape;3166;p38"/>
                <p:cNvSpPr/>
                <p:nvPr/>
              </p:nvSpPr>
              <p:spPr>
                <a:xfrm>
                  <a:off x="7255668" y="1762124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7" name="Google Shape;3167;p38"/>
                <p:cNvSpPr/>
                <p:nvPr/>
              </p:nvSpPr>
              <p:spPr>
                <a:xfrm>
                  <a:off x="7315200" y="170259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8" name="Google Shape;3168;p38"/>
                <p:cNvSpPr/>
                <p:nvPr/>
              </p:nvSpPr>
              <p:spPr>
                <a:xfrm>
                  <a:off x="7315200" y="182165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9" name="Google Shape;3169;p38"/>
                <p:cNvSpPr/>
                <p:nvPr/>
              </p:nvSpPr>
              <p:spPr>
                <a:xfrm>
                  <a:off x="7255668" y="1762124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0" name="Google Shape;3170;p38"/>
                <p:cNvSpPr/>
                <p:nvPr/>
              </p:nvSpPr>
              <p:spPr>
                <a:xfrm>
                  <a:off x="7374731" y="1791842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1" name="Google Shape;3171;p38"/>
                <p:cNvSpPr/>
                <p:nvPr/>
              </p:nvSpPr>
              <p:spPr>
                <a:xfrm>
                  <a:off x="7315200" y="1851469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2" name="Google Shape;3172;p38"/>
                <p:cNvSpPr/>
                <p:nvPr/>
              </p:nvSpPr>
              <p:spPr>
                <a:xfrm>
                  <a:off x="7315200" y="1702593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3" name="Google Shape;3173;p38"/>
                <p:cNvSpPr/>
                <p:nvPr/>
              </p:nvSpPr>
              <p:spPr>
                <a:xfrm>
                  <a:off x="7285482" y="1791842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4" name="Google Shape;3174;p38"/>
                <p:cNvSpPr/>
                <p:nvPr/>
              </p:nvSpPr>
              <p:spPr>
                <a:xfrm>
                  <a:off x="7344918" y="1762124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5" name="Google Shape;3175;p38"/>
                <p:cNvSpPr/>
                <p:nvPr/>
              </p:nvSpPr>
              <p:spPr>
                <a:xfrm>
                  <a:off x="7285482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6" name="Google Shape;3176;p38"/>
                <p:cNvSpPr/>
                <p:nvPr/>
              </p:nvSpPr>
              <p:spPr>
                <a:xfrm>
                  <a:off x="7285482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7" name="Google Shape;3177;p38"/>
                <p:cNvSpPr/>
                <p:nvPr/>
              </p:nvSpPr>
              <p:spPr>
                <a:xfrm>
                  <a:off x="7285482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8" name="Google Shape;3178;p38"/>
                <p:cNvSpPr/>
                <p:nvPr/>
              </p:nvSpPr>
              <p:spPr>
                <a:xfrm>
                  <a:off x="7344918" y="16133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9" name="Google Shape;3179;p38"/>
                <p:cNvSpPr/>
                <p:nvPr/>
              </p:nvSpPr>
              <p:spPr>
                <a:xfrm>
                  <a:off x="7285482" y="161334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0" name="Google Shape;3180;p38"/>
                <p:cNvSpPr/>
                <p:nvPr/>
              </p:nvSpPr>
              <p:spPr>
                <a:xfrm>
                  <a:off x="7315200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1" name="Google Shape;3181;p38"/>
                <p:cNvSpPr/>
                <p:nvPr/>
              </p:nvSpPr>
              <p:spPr>
                <a:xfrm>
                  <a:off x="7344918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2" name="Google Shape;3182;p38"/>
                <p:cNvSpPr/>
                <p:nvPr/>
              </p:nvSpPr>
              <p:spPr>
                <a:xfrm>
                  <a:off x="7344918" y="1881187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3" name="Google Shape;3183;p38"/>
              <p:cNvGrpSpPr/>
              <p:nvPr/>
            </p:nvGrpSpPr>
            <p:grpSpPr>
              <a:xfrm>
                <a:off x="7077075" y="2536030"/>
                <a:ext cx="505968" cy="505968"/>
                <a:chOff x="7077075" y="2536030"/>
                <a:chExt cx="505968" cy="505968"/>
              </a:xfrm>
            </p:grpSpPr>
            <p:sp>
              <p:nvSpPr>
                <p:cNvPr id="3184" name="Google Shape;3184;p38"/>
                <p:cNvSpPr/>
                <p:nvPr/>
              </p:nvSpPr>
              <p:spPr>
                <a:xfrm>
                  <a:off x="7285482" y="2684906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5" name="Google Shape;3185;p38"/>
                <p:cNvSpPr/>
                <p:nvPr/>
              </p:nvSpPr>
              <p:spPr>
                <a:xfrm>
                  <a:off x="7285482" y="2863405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6" name="Google Shape;3186;p38"/>
                <p:cNvSpPr/>
                <p:nvPr/>
              </p:nvSpPr>
              <p:spPr>
                <a:xfrm>
                  <a:off x="7255668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7" name="Google Shape;3187;p38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8" name="Google Shape;3188;p38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9" name="Google Shape;3189;p38"/>
                <p:cNvSpPr/>
                <p:nvPr/>
              </p:nvSpPr>
              <p:spPr>
                <a:xfrm>
                  <a:off x="7434262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0" name="Google Shape;3190;p38"/>
                <p:cNvSpPr/>
                <p:nvPr/>
              </p:nvSpPr>
              <p:spPr>
                <a:xfrm>
                  <a:off x="7196137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1" name="Google Shape;3191;p38"/>
                <p:cNvSpPr/>
                <p:nvPr/>
              </p:nvSpPr>
              <p:spPr>
                <a:xfrm>
                  <a:off x="7404544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2" name="Google Shape;3192;p38"/>
                <p:cNvSpPr/>
                <p:nvPr/>
              </p:nvSpPr>
              <p:spPr>
                <a:xfrm>
                  <a:off x="7225855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3" name="Google Shape;3193;p38"/>
                <p:cNvSpPr/>
                <p:nvPr/>
              </p:nvSpPr>
              <p:spPr>
                <a:xfrm>
                  <a:off x="7255668" y="2536030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4" name="Google Shape;3194;p38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5" name="Google Shape;3195;p38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6" name="Google Shape;3196;p38"/>
                <p:cNvSpPr/>
                <p:nvPr/>
              </p:nvSpPr>
              <p:spPr>
                <a:xfrm>
                  <a:off x="7434262" y="2893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7" name="Google Shape;3197;p38"/>
                <p:cNvSpPr/>
                <p:nvPr/>
              </p:nvSpPr>
              <p:spPr>
                <a:xfrm>
                  <a:off x="7434262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8" name="Google Shape;3198;p38"/>
                <p:cNvSpPr/>
                <p:nvPr/>
              </p:nvSpPr>
              <p:spPr>
                <a:xfrm>
                  <a:off x="7493793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9" name="Google Shape;3199;p38"/>
                <p:cNvSpPr/>
                <p:nvPr/>
              </p:nvSpPr>
              <p:spPr>
                <a:xfrm>
                  <a:off x="7493793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0" name="Google Shape;3200;p38"/>
                <p:cNvSpPr/>
                <p:nvPr/>
              </p:nvSpPr>
              <p:spPr>
                <a:xfrm>
                  <a:off x="7553325" y="2714624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1" name="Google Shape;3201;p38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2" name="Google Shape;3202;p38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3" name="Google Shape;3203;p38"/>
                <p:cNvSpPr/>
                <p:nvPr/>
              </p:nvSpPr>
              <p:spPr>
                <a:xfrm>
                  <a:off x="7166419" y="289321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4" name="Google Shape;3204;p38"/>
                <p:cNvSpPr/>
                <p:nvPr/>
              </p:nvSpPr>
              <p:spPr>
                <a:xfrm>
                  <a:off x="7166419" y="265509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5" name="Google Shape;3205;p38"/>
                <p:cNvSpPr/>
                <p:nvPr/>
              </p:nvSpPr>
              <p:spPr>
                <a:xfrm>
                  <a:off x="7106793" y="286340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6" name="Google Shape;3206;p38"/>
                <p:cNvSpPr/>
                <p:nvPr/>
              </p:nvSpPr>
              <p:spPr>
                <a:xfrm>
                  <a:off x="7106793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7" name="Google Shape;3207;p38"/>
                <p:cNvSpPr/>
                <p:nvPr/>
              </p:nvSpPr>
              <p:spPr>
                <a:xfrm>
                  <a:off x="7077075" y="2714624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8" name="Google Shape;3208;p38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9" name="Google Shape;3209;p38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0" name="Google Shape;3210;p38"/>
                <p:cNvSpPr/>
                <p:nvPr/>
              </p:nvSpPr>
              <p:spPr>
                <a:xfrm>
                  <a:off x="7196137" y="2893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1" name="Google Shape;3211;p38"/>
                <p:cNvSpPr/>
                <p:nvPr/>
              </p:nvSpPr>
              <p:spPr>
                <a:xfrm>
                  <a:off x="7434262" y="2893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2" name="Google Shape;3212;p38"/>
                <p:cNvSpPr/>
                <p:nvPr/>
              </p:nvSpPr>
              <p:spPr>
                <a:xfrm>
                  <a:off x="7225855" y="2952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3" name="Google Shape;3213;p38"/>
                <p:cNvSpPr/>
                <p:nvPr/>
              </p:nvSpPr>
              <p:spPr>
                <a:xfrm>
                  <a:off x="7404544" y="2952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4" name="Google Shape;3214;p38"/>
                <p:cNvSpPr/>
                <p:nvPr/>
              </p:nvSpPr>
              <p:spPr>
                <a:xfrm>
                  <a:off x="7255668" y="3012280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5" name="Google Shape;3215;p38"/>
                <p:cNvSpPr/>
                <p:nvPr/>
              </p:nvSpPr>
              <p:spPr>
                <a:xfrm>
                  <a:off x="7255668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6" name="Google Shape;3216;p38"/>
                <p:cNvSpPr/>
                <p:nvPr/>
              </p:nvSpPr>
              <p:spPr>
                <a:xfrm>
                  <a:off x="7225855" y="274434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7" name="Google Shape;3217;p38"/>
                <p:cNvSpPr/>
                <p:nvPr/>
              </p:nvSpPr>
              <p:spPr>
                <a:xfrm>
                  <a:off x="7404544" y="274434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8" name="Google Shape;3218;p38"/>
                <p:cNvSpPr/>
                <p:nvPr/>
              </p:nvSpPr>
              <p:spPr>
                <a:xfrm>
                  <a:off x="7374731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9" name="Google Shape;3219;p38"/>
                <p:cNvSpPr/>
                <p:nvPr/>
              </p:nvSpPr>
              <p:spPr>
                <a:xfrm>
                  <a:off x="7285482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0" name="Google Shape;3220;p38"/>
                <p:cNvSpPr/>
                <p:nvPr/>
              </p:nvSpPr>
              <p:spPr>
                <a:xfrm>
                  <a:off x="7285482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1" name="Google Shape;3221;p38"/>
                <p:cNvSpPr/>
                <p:nvPr/>
              </p:nvSpPr>
              <p:spPr>
                <a:xfrm>
                  <a:off x="7344918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2" name="Google Shape;3222;p38"/>
                <p:cNvSpPr/>
                <p:nvPr/>
              </p:nvSpPr>
              <p:spPr>
                <a:xfrm>
                  <a:off x="7344918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3" name="Google Shape;3223;p38"/>
                <p:cNvSpPr/>
                <p:nvPr/>
              </p:nvSpPr>
              <p:spPr>
                <a:xfrm>
                  <a:off x="7255668" y="274434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4" name="Google Shape;3224;p38"/>
                <p:cNvSpPr/>
                <p:nvPr/>
              </p:nvSpPr>
              <p:spPr>
                <a:xfrm>
                  <a:off x="7285482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5" name="Google Shape;3225;p38"/>
                <p:cNvSpPr/>
                <p:nvPr/>
              </p:nvSpPr>
              <p:spPr>
                <a:xfrm>
                  <a:off x="7255668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6" name="Google Shape;3226;p38"/>
                <p:cNvSpPr/>
                <p:nvPr/>
              </p:nvSpPr>
              <p:spPr>
                <a:xfrm>
                  <a:off x="7285482" y="2714624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7" name="Google Shape;3227;p38"/>
                <p:cNvSpPr/>
                <p:nvPr/>
              </p:nvSpPr>
              <p:spPr>
                <a:xfrm>
                  <a:off x="7285482" y="2833687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8" name="Google Shape;3228;p38"/>
                <p:cNvSpPr/>
                <p:nvPr/>
              </p:nvSpPr>
              <p:spPr>
                <a:xfrm>
                  <a:off x="7315200" y="274434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9" name="Google Shape;3229;p38"/>
                <p:cNvSpPr/>
                <p:nvPr/>
              </p:nvSpPr>
              <p:spPr>
                <a:xfrm>
                  <a:off x="7225855" y="2565843"/>
                  <a:ext cx="208407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7" h="148780" extrusionOk="0">
                      <a:moveTo>
                        <a:pt x="208407" y="59436"/>
                      </a:moveTo>
                      <a:lnTo>
                        <a:pt x="208407" y="119063"/>
                      </a:lnTo>
                      <a:lnTo>
                        <a:pt x="178689" y="119063"/>
                      </a:lnTo>
                      <a:lnTo>
                        <a:pt x="178689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19063" y="119063"/>
                      </a:lnTo>
                      <a:lnTo>
                        <a:pt x="119063" y="59436"/>
                      </a:lnTo>
                      <a:lnTo>
                        <a:pt x="89345" y="59436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148781"/>
                      </a:lnTo>
                      <a:lnTo>
                        <a:pt x="29813" y="148781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178689" y="0"/>
                      </a:lnTo>
                      <a:lnTo>
                        <a:pt x="178689" y="59436"/>
                      </a:lnTo>
                      <a:lnTo>
                        <a:pt x="208407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0" name="Google Shape;3230;p38"/>
                <p:cNvSpPr/>
                <p:nvPr/>
              </p:nvSpPr>
              <p:spPr>
                <a:xfrm>
                  <a:off x="7315200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1" name="Google Shape;3231;p38"/>
                <p:cNvSpPr/>
                <p:nvPr/>
              </p:nvSpPr>
              <p:spPr>
                <a:xfrm>
                  <a:off x="7315200" y="289321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2" name="Google Shape;3232;p38"/>
                <p:cNvSpPr/>
                <p:nvPr/>
              </p:nvSpPr>
              <p:spPr>
                <a:xfrm>
                  <a:off x="7434262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3" name="Google Shape;3233;p38"/>
                <p:cNvSpPr/>
                <p:nvPr/>
              </p:nvSpPr>
              <p:spPr>
                <a:xfrm>
                  <a:off x="7106792" y="2684906"/>
                  <a:ext cx="148875" cy="20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75" h="208311" extrusionOk="0">
                      <a:moveTo>
                        <a:pt x="59627" y="89249"/>
                      </a:moveTo>
                      <a:lnTo>
                        <a:pt x="59627" y="119063"/>
                      </a:lnTo>
                      <a:lnTo>
                        <a:pt x="119063" y="119063"/>
                      </a:lnTo>
                      <a:lnTo>
                        <a:pt x="119063" y="148780"/>
                      </a:lnTo>
                      <a:lnTo>
                        <a:pt x="148876" y="148780"/>
                      </a:ln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59627" y="208312"/>
                      </a:lnTo>
                      <a:lnTo>
                        <a:pt x="59627" y="178498"/>
                      </a:lnTo>
                      <a:lnTo>
                        <a:pt x="0" y="178498"/>
                      </a:lnTo>
                      <a:lnTo>
                        <a:pt x="0" y="29718"/>
                      </a:lnTo>
                      <a:lnTo>
                        <a:pt x="59627" y="29718"/>
                      </a:lnTo>
                      <a:lnTo>
                        <a:pt x="59627" y="0"/>
                      </a:ln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119063" y="59436"/>
                      </a:lnTo>
                      <a:lnTo>
                        <a:pt x="119063" y="89249"/>
                      </a:lnTo>
                      <a:lnTo>
                        <a:pt x="5962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4" name="Google Shape;3234;p38"/>
                <p:cNvSpPr/>
                <p:nvPr/>
              </p:nvSpPr>
              <p:spPr>
                <a:xfrm>
                  <a:off x="7166419" y="27741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5" name="Google Shape;3235;p38"/>
                <p:cNvSpPr/>
                <p:nvPr/>
              </p:nvSpPr>
              <p:spPr>
                <a:xfrm>
                  <a:off x="7315200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6" name="Google Shape;3236;p38"/>
                <p:cNvSpPr/>
                <p:nvPr/>
              </p:nvSpPr>
              <p:spPr>
                <a:xfrm>
                  <a:off x="7315200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7" name="Google Shape;3237;p38"/>
                <p:cNvSpPr/>
                <p:nvPr/>
              </p:nvSpPr>
              <p:spPr>
                <a:xfrm>
                  <a:off x="7344918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8" name="Google Shape;3238;p38"/>
                <p:cNvSpPr/>
                <p:nvPr/>
              </p:nvSpPr>
              <p:spPr>
                <a:xfrm>
                  <a:off x="7225855" y="2863404"/>
                  <a:ext cx="208407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07" h="148875" extrusionOk="0">
                      <a:moveTo>
                        <a:pt x="208407" y="29813"/>
                      </a:moveTo>
                      <a:lnTo>
                        <a:pt x="208407" y="89345"/>
                      </a:lnTo>
                      <a:lnTo>
                        <a:pt x="178689" y="89345"/>
                      </a:lnTo>
                      <a:lnTo>
                        <a:pt x="178689" y="148876"/>
                      </a:lnTo>
                      <a:lnTo>
                        <a:pt x="29813" y="148876"/>
                      </a:lnTo>
                      <a:lnTo>
                        <a:pt x="29813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lnTo>
                        <a:pt x="89345" y="89345"/>
                      </a:lnTo>
                      <a:lnTo>
                        <a:pt x="119063" y="89345"/>
                      </a:lnTo>
                      <a:lnTo>
                        <a:pt x="119063" y="29813"/>
                      </a:lnTo>
                      <a:lnTo>
                        <a:pt x="148876" y="29813"/>
                      </a:lnTo>
                      <a:lnTo>
                        <a:pt x="148876" y="0"/>
                      </a:lnTo>
                      <a:lnTo>
                        <a:pt x="178689" y="0"/>
                      </a:lnTo>
                      <a:lnTo>
                        <a:pt x="178689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9" name="Google Shape;3239;p38"/>
                <p:cNvSpPr/>
                <p:nvPr/>
              </p:nvSpPr>
              <p:spPr>
                <a:xfrm>
                  <a:off x="7404544" y="2684906"/>
                  <a:ext cx="148780" cy="20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08311" extrusionOk="0">
                      <a:moveTo>
                        <a:pt x="148780" y="29718"/>
                      </a:moveTo>
                      <a:lnTo>
                        <a:pt x="148780" y="178498"/>
                      </a:lnTo>
                      <a:lnTo>
                        <a:pt x="89249" y="178498"/>
                      </a:lnTo>
                      <a:lnTo>
                        <a:pt x="89249" y="208312"/>
                      </a:lnTo>
                      <a:lnTo>
                        <a:pt x="29718" y="208312"/>
                      </a:lnTo>
                      <a:lnTo>
                        <a:pt x="29718" y="178498"/>
                      </a:lnTo>
                      <a:lnTo>
                        <a:pt x="0" y="178498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19063"/>
                      </a:lnTo>
                      <a:lnTo>
                        <a:pt x="89249" y="119063"/>
                      </a:ln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29718"/>
                      </a:lnTo>
                      <a:lnTo>
                        <a:pt x="29718" y="29718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14878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0" name="Google Shape;3240;p38"/>
                <p:cNvSpPr/>
                <p:nvPr/>
              </p:nvSpPr>
              <p:spPr>
                <a:xfrm>
                  <a:off x="7374731" y="2744342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1" name="Google Shape;3241;p38"/>
                <p:cNvSpPr/>
                <p:nvPr/>
              </p:nvSpPr>
              <p:spPr>
                <a:xfrm>
                  <a:off x="7374731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2" name="Google Shape;3242;p38"/>
                <p:cNvSpPr/>
                <p:nvPr/>
              </p:nvSpPr>
              <p:spPr>
                <a:xfrm>
                  <a:off x="7196137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3" name="Google Shape;3243;p38"/>
                <p:cNvSpPr/>
                <p:nvPr/>
              </p:nvSpPr>
              <p:spPr>
                <a:xfrm>
                  <a:off x="7434262" y="265509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4" name="Google Shape;3244;p38"/>
                <p:cNvSpPr/>
                <p:nvPr/>
              </p:nvSpPr>
              <p:spPr>
                <a:xfrm>
                  <a:off x="7434262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5" name="Google Shape;3245;p38"/>
                <p:cNvSpPr/>
                <p:nvPr/>
              </p:nvSpPr>
              <p:spPr>
                <a:xfrm>
                  <a:off x="7196137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6" name="Google Shape;3246;p38"/>
                <p:cNvSpPr/>
                <p:nvPr/>
              </p:nvSpPr>
              <p:spPr>
                <a:xfrm>
                  <a:off x="7374731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7" name="Google Shape;3247;p38"/>
                <p:cNvSpPr/>
                <p:nvPr/>
              </p:nvSpPr>
              <p:spPr>
                <a:xfrm>
                  <a:off x="7315200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8" name="Google Shape;3248;p38"/>
                <p:cNvSpPr/>
                <p:nvPr/>
              </p:nvSpPr>
              <p:spPr>
                <a:xfrm>
                  <a:off x="7315200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9" name="Google Shape;3249;p38"/>
                <p:cNvSpPr/>
                <p:nvPr/>
              </p:nvSpPr>
              <p:spPr>
                <a:xfrm>
                  <a:off x="7255668" y="2982467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0" name="Google Shape;3250;p38"/>
                <p:cNvSpPr/>
                <p:nvPr/>
              </p:nvSpPr>
              <p:spPr>
                <a:xfrm>
                  <a:off x="7404544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1" name="Google Shape;3251;p38"/>
                <p:cNvSpPr/>
                <p:nvPr/>
              </p:nvSpPr>
              <p:spPr>
                <a:xfrm>
                  <a:off x="7225855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2" name="Google Shape;3252;p38"/>
                <p:cNvSpPr/>
                <p:nvPr/>
              </p:nvSpPr>
              <p:spPr>
                <a:xfrm>
                  <a:off x="7166419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3" name="Google Shape;3253;p38"/>
                <p:cNvSpPr/>
                <p:nvPr/>
              </p:nvSpPr>
              <p:spPr>
                <a:xfrm>
                  <a:off x="7463980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4" name="Google Shape;3254;p38"/>
                <p:cNvSpPr/>
                <p:nvPr/>
              </p:nvSpPr>
              <p:spPr>
                <a:xfrm>
                  <a:off x="7404544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5" name="Google Shape;3255;p38"/>
                <p:cNvSpPr/>
                <p:nvPr/>
              </p:nvSpPr>
              <p:spPr>
                <a:xfrm>
                  <a:off x="7404544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6" name="Google Shape;3256;p38"/>
                <p:cNvSpPr/>
                <p:nvPr/>
              </p:nvSpPr>
              <p:spPr>
                <a:xfrm>
                  <a:off x="7225855" y="28336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7" name="Google Shape;3257;p38"/>
                <p:cNvSpPr/>
                <p:nvPr/>
              </p:nvSpPr>
              <p:spPr>
                <a:xfrm>
                  <a:off x="7166419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8" name="Google Shape;3258;p38"/>
                <p:cNvSpPr/>
                <p:nvPr/>
              </p:nvSpPr>
              <p:spPr>
                <a:xfrm>
                  <a:off x="7434262" y="2684906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9" name="Google Shape;3259;p38"/>
                <p:cNvSpPr/>
                <p:nvPr/>
              </p:nvSpPr>
              <p:spPr>
                <a:xfrm>
                  <a:off x="7493793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0" name="Google Shape;3260;p38"/>
                <p:cNvSpPr/>
                <p:nvPr/>
              </p:nvSpPr>
              <p:spPr>
                <a:xfrm>
                  <a:off x="7434262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1" name="Google Shape;3261;p38"/>
                <p:cNvSpPr/>
                <p:nvPr/>
              </p:nvSpPr>
              <p:spPr>
                <a:xfrm>
                  <a:off x="7166419" y="2803969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2" name="Google Shape;3262;p38"/>
                <p:cNvSpPr/>
                <p:nvPr/>
              </p:nvSpPr>
              <p:spPr>
                <a:xfrm>
                  <a:off x="7106793" y="2833687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3" name="Google Shape;3263;p38"/>
                <p:cNvSpPr/>
                <p:nvPr/>
              </p:nvSpPr>
              <p:spPr>
                <a:xfrm>
                  <a:off x="7255668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4" name="Google Shape;3264;p38"/>
                <p:cNvSpPr/>
                <p:nvPr/>
              </p:nvSpPr>
              <p:spPr>
                <a:xfrm>
                  <a:off x="7225855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5" name="Google Shape;3265;p38"/>
                <p:cNvSpPr/>
                <p:nvPr/>
              </p:nvSpPr>
              <p:spPr>
                <a:xfrm>
                  <a:off x="7285482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6" name="Google Shape;3266;p38"/>
                <p:cNvSpPr/>
                <p:nvPr/>
              </p:nvSpPr>
              <p:spPr>
                <a:xfrm>
                  <a:off x="7315200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7" name="Google Shape;3267;p38"/>
                <p:cNvSpPr/>
                <p:nvPr/>
              </p:nvSpPr>
              <p:spPr>
                <a:xfrm>
                  <a:off x="7374731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8" name="Google Shape;3268;p38"/>
                <p:cNvSpPr/>
                <p:nvPr/>
              </p:nvSpPr>
              <p:spPr>
                <a:xfrm>
                  <a:off x="7344918" y="289321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9" name="Google Shape;3269;p38"/>
                <p:cNvSpPr/>
                <p:nvPr/>
              </p:nvSpPr>
              <p:spPr>
                <a:xfrm>
                  <a:off x="7255668" y="2565844"/>
                  <a:ext cx="148780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0" h="29718" extrusionOk="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0" name="Google Shape;3270;p38"/>
                <p:cNvSpPr/>
                <p:nvPr/>
              </p:nvSpPr>
              <p:spPr>
                <a:xfrm>
                  <a:off x="7225855" y="2625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1" name="Google Shape;3271;p38"/>
                <p:cNvSpPr/>
                <p:nvPr/>
              </p:nvSpPr>
              <p:spPr>
                <a:xfrm>
                  <a:off x="7404544" y="2625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2" name="Google Shape;3272;p38"/>
                <p:cNvSpPr/>
                <p:nvPr/>
              </p:nvSpPr>
              <p:spPr>
                <a:xfrm>
                  <a:off x="7493793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3" name="Google Shape;3273;p38"/>
                <p:cNvSpPr/>
                <p:nvPr/>
              </p:nvSpPr>
              <p:spPr>
                <a:xfrm>
                  <a:off x="7463980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4" name="Google Shape;3274;p38"/>
                <p:cNvSpPr/>
                <p:nvPr/>
              </p:nvSpPr>
              <p:spPr>
                <a:xfrm>
                  <a:off x="7166419" y="2774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5" name="Google Shape;3275;p38"/>
                <p:cNvSpPr/>
                <p:nvPr/>
              </p:nvSpPr>
              <p:spPr>
                <a:xfrm>
                  <a:off x="7315200" y="26252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6" name="Google Shape;3276;p38"/>
                <p:cNvSpPr/>
                <p:nvPr/>
              </p:nvSpPr>
              <p:spPr>
                <a:xfrm>
                  <a:off x="7315200" y="28634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7" name="Google Shape;3277;p38"/>
                <p:cNvSpPr/>
                <p:nvPr/>
              </p:nvSpPr>
              <p:spPr>
                <a:xfrm>
                  <a:off x="7106793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8" name="Google Shape;3278;p38"/>
              <p:cNvGrpSpPr/>
              <p:nvPr/>
            </p:nvGrpSpPr>
            <p:grpSpPr>
              <a:xfrm>
                <a:off x="7255668" y="2268092"/>
                <a:ext cx="148781" cy="148781"/>
                <a:chOff x="7255668" y="2268092"/>
                <a:chExt cx="148781" cy="148781"/>
              </a:xfrm>
            </p:grpSpPr>
            <p:sp>
              <p:nvSpPr>
                <p:cNvPr id="3279" name="Google Shape;3279;p38"/>
                <p:cNvSpPr/>
                <p:nvPr/>
              </p:nvSpPr>
              <p:spPr>
                <a:xfrm>
                  <a:off x="7315200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0" name="Google Shape;3280;p38"/>
                <p:cNvSpPr/>
                <p:nvPr/>
              </p:nvSpPr>
              <p:spPr>
                <a:xfrm>
                  <a:off x="7315200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1" name="Google Shape;3281;p38"/>
                <p:cNvSpPr/>
                <p:nvPr/>
              </p:nvSpPr>
              <p:spPr>
                <a:xfrm>
                  <a:off x="7344918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2" name="Google Shape;3282;p38"/>
                <p:cNvSpPr/>
                <p:nvPr/>
              </p:nvSpPr>
              <p:spPr>
                <a:xfrm>
                  <a:off x="7344918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3" name="Google Shape;3283;p38"/>
                <p:cNvSpPr/>
                <p:nvPr/>
              </p:nvSpPr>
              <p:spPr>
                <a:xfrm>
                  <a:off x="7285482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4" name="Google Shape;3284;p38"/>
                <p:cNvSpPr/>
                <p:nvPr/>
              </p:nvSpPr>
              <p:spPr>
                <a:xfrm>
                  <a:off x="7285482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5" name="Google Shape;3285;p38"/>
                <p:cNvSpPr/>
                <p:nvPr/>
              </p:nvSpPr>
              <p:spPr>
                <a:xfrm>
                  <a:off x="7374731" y="2297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6" name="Google Shape;3286;p38"/>
                <p:cNvSpPr/>
                <p:nvPr/>
              </p:nvSpPr>
              <p:spPr>
                <a:xfrm>
                  <a:off x="7285482" y="2297905"/>
                  <a:ext cx="89249" cy="89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49" h="89249" extrusionOk="0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7" name="Google Shape;3287;p38"/>
                <p:cNvSpPr/>
                <p:nvPr/>
              </p:nvSpPr>
              <p:spPr>
                <a:xfrm>
                  <a:off x="7255668" y="22979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8" name="Google Shape;3288;p38"/>
                <p:cNvSpPr/>
                <p:nvPr/>
              </p:nvSpPr>
              <p:spPr>
                <a:xfrm>
                  <a:off x="7285482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9" name="Google Shape;3289;p38"/>
                <p:cNvSpPr/>
                <p:nvPr/>
              </p:nvSpPr>
              <p:spPr>
                <a:xfrm>
                  <a:off x="7315200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90" name="Google Shape;3290;p38"/>
              <p:cNvGrpSpPr/>
              <p:nvPr/>
            </p:nvGrpSpPr>
            <p:grpSpPr>
              <a:xfrm>
                <a:off x="7374731" y="2149030"/>
                <a:ext cx="148780" cy="148780"/>
                <a:chOff x="7374731" y="2149030"/>
                <a:chExt cx="148780" cy="148780"/>
              </a:xfrm>
            </p:grpSpPr>
            <p:sp>
              <p:nvSpPr>
                <p:cNvPr id="3291" name="Google Shape;3291;p38"/>
                <p:cNvSpPr/>
                <p:nvPr/>
              </p:nvSpPr>
              <p:spPr>
                <a:xfrm>
                  <a:off x="7434262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2" name="Google Shape;3292;p38"/>
                <p:cNvSpPr/>
                <p:nvPr/>
              </p:nvSpPr>
              <p:spPr>
                <a:xfrm>
                  <a:off x="7434262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3" name="Google Shape;3293;p38"/>
                <p:cNvSpPr/>
                <p:nvPr/>
              </p:nvSpPr>
              <p:spPr>
                <a:xfrm>
                  <a:off x="7404544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4" name="Google Shape;3294;p38"/>
                <p:cNvSpPr/>
                <p:nvPr/>
              </p:nvSpPr>
              <p:spPr>
                <a:xfrm>
                  <a:off x="7434262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5" name="Google Shape;3295;p38"/>
                <p:cNvSpPr/>
                <p:nvPr/>
              </p:nvSpPr>
              <p:spPr>
                <a:xfrm>
                  <a:off x="7463980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6" name="Google Shape;3296;p38"/>
                <p:cNvSpPr/>
                <p:nvPr/>
              </p:nvSpPr>
              <p:spPr>
                <a:xfrm>
                  <a:off x="743426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7" name="Google Shape;3297;p38"/>
                <p:cNvSpPr/>
                <p:nvPr/>
              </p:nvSpPr>
              <p:spPr>
                <a:xfrm>
                  <a:off x="7493793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8" name="Google Shape;3298;p38"/>
                <p:cNvSpPr/>
                <p:nvPr/>
              </p:nvSpPr>
              <p:spPr>
                <a:xfrm>
                  <a:off x="7374731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9" name="Google Shape;3299;p38"/>
                <p:cNvSpPr/>
                <p:nvPr/>
              </p:nvSpPr>
              <p:spPr>
                <a:xfrm>
                  <a:off x="7434262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00" name="Google Shape;3300;p38"/>
              <p:cNvGrpSpPr/>
              <p:nvPr/>
            </p:nvGrpSpPr>
            <p:grpSpPr>
              <a:xfrm>
                <a:off x="7374731" y="2357437"/>
                <a:ext cx="148780" cy="148780"/>
                <a:chOff x="7374731" y="2357437"/>
                <a:chExt cx="148780" cy="148780"/>
              </a:xfrm>
            </p:grpSpPr>
            <p:sp>
              <p:nvSpPr>
                <p:cNvPr id="3301" name="Google Shape;3301;p38"/>
                <p:cNvSpPr/>
                <p:nvPr/>
              </p:nvSpPr>
              <p:spPr>
                <a:xfrm>
                  <a:off x="7434262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2" name="Google Shape;3302;p38"/>
                <p:cNvSpPr/>
                <p:nvPr/>
              </p:nvSpPr>
              <p:spPr>
                <a:xfrm>
                  <a:off x="7434262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3" name="Google Shape;3303;p38"/>
                <p:cNvSpPr/>
                <p:nvPr/>
              </p:nvSpPr>
              <p:spPr>
                <a:xfrm>
                  <a:off x="7404544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4" name="Google Shape;3304;p38"/>
                <p:cNvSpPr/>
                <p:nvPr/>
              </p:nvSpPr>
              <p:spPr>
                <a:xfrm>
                  <a:off x="7434262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5" name="Google Shape;3305;p38"/>
                <p:cNvSpPr/>
                <p:nvPr/>
              </p:nvSpPr>
              <p:spPr>
                <a:xfrm>
                  <a:off x="7463980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6" name="Google Shape;3306;p38"/>
                <p:cNvSpPr/>
                <p:nvPr/>
              </p:nvSpPr>
              <p:spPr>
                <a:xfrm>
                  <a:off x="7434262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7" name="Google Shape;3307;p38"/>
                <p:cNvSpPr/>
                <p:nvPr/>
              </p:nvSpPr>
              <p:spPr>
                <a:xfrm>
                  <a:off x="7493793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8" name="Google Shape;3308;p38"/>
                <p:cNvSpPr/>
                <p:nvPr/>
              </p:nvSpPr>
              <p:spPr>
                <a:xfrm>
                  <a:off x="7374731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9" name="Google Shape;3309;p38"/>
                <p:cNvSpPr/>
                <p:nvPr/>
              </p:nvSpPr>
              <p:spPr>
                <a:xfrm>
                  <a:off x="7434262" y="24764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10" name="Google Shape;3310;p38"/>
              <p:cNvGrpSpPr/>
              <p:nvPr/>
            </p:nvGrpSpPr>
            <p:grpSpPr>
              <a:xfrm>
                <a:off x="7136606" y="2357437"/>
                <a:ext cx="148780" cy="148780"/>
                <a:chOff x="7136606" y="2357437"/>
                <a:chExt cx="148780" cy="148780"/>
              </a:xfrm>
            </p:grpSpPr>
            <p:sp>
              <p:nvSpPr>
                <p:cNvPr id="3311" name="Google Shape;3311;p38"/>
                <p:cNvSpPr/>
                <p:nvPr/>
              </p:nvSpPr>
              <p:spPr>
                <a:xfrm>
                  <a:off x="7196137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2" name="Google Shape;3312;p38"/>
                <p:cNvSpPr/>
                <p:nvPr/>
              </p:nvSpPr>
              <p:spPr>
                <a:xfrm>
                  <a:off x="7196137" y="244678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3" name="Google Shape;3313;p38"/>
                <p:cNvSpPr/>
                <p:nvPr/>
              </p:nvSpPr>
              <p:spPr>
                <a:xfrm>
                  <a:off x="7166419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4" name="Google Shape;3314;p38"/>
                <p:cNvSpPr/>
                <p:nvPr/>
              </p:nvSpPr>
              <p:spPr>
                <a:xfrm>
                  <a:off x="7196137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5" name="Google Shape;3315;p38"/>
                <p:cNvSpPr/>
                <p:nvPr/>
              </p:nvSpPr>
              <p:spPr>
                <a:xfrm>
                  <a:off x="7225855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6" name="Google Shape;3316;p38"/>
                <p:cNvSpPr/>
                <p:nvPr/>
              </p:nvSpPr>
              <p:spPr>
                <a:xfrm>
                  <a:off x="7196137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7" name="Google Shape;3317;p38"/>
                <p:cNvSpPr/>
                <p:nvPr/>
              </p:nvSpPr>
              <p:spPr>
                <a:xfrm>
                  <a:off x="7255668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8" name="Google Shape;3318;p38"/>
                <p:cNvSpPr/>
                <p:nvPr/>
              </p:nvSpPr>
              <p:spPr>
                <a:xfrm>
                  <a:off x="7136606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9" name="Google Shape;3319;p38"/>
                <p:cNvSpPr/>
                <p:nvPr/>
              </p:nvSpPr>
              <p:spPr>
                <a:xfrm>
                  <a:off x="7196137" y="247649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20" name="Google Shape;3320;p38"/>
              <p:cNvGrpSpPr/>
              <p:nvPr/>
            </p:nvGrpSpPr>
            <p:grpSpPr>
              <a:xfrm>
                <a:off x="7136606" y="2149030"/>
                <a:ext cx="148780" cy="148780"/>
                <a:chOff x="7136606" y="2149030"/>
                <a:chExt cx="148780" cy="148780"/>
              </a:xfrm>
            </p:grpSpPr>
            <p:sp>
              <p:nvSpPr>
                <p:cNvPr id="3321" name="Google Shape;3321;p38"/>
                <p:cNvSpPr/>
                <p:nvPr/>
              </p:nvSpPr>
              <p:spPr>
                <a:xfrm>
                  <a:off x="7196137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2" name="Google Shape;3322;p38"/>
                <p:cNvSpPr/>
                <p:nvPr/>
              </p:nvSpPr>
              <p:spPr>
                <a:xfrm>
                  <a:off x="7196137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3" name="Google Shape;3323;p38"/>
                <p:cNvSpPr/>
                <p:nvPr/>
              </p:nvSpPr>
              <p:spPr>
                <a:xfrm>
                  <a:off x="7166419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4" name="Google Shape;3324;p38"/>
                <p:cNvSpPr/>
                <p:nvPr/>
              </p:nvSpPr>
              <p:spPr>
                <a:xfrm>
                  <a:off x="7196137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5" name="Google Shape;3325;p38"/>
                <p:cNvSpPr/>
                <p:nvPr/>
              </p:nvSpPr>
              <p:spPr>
                <a:xfrm>
                  <a:off x="7225855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6" name="Google Shape;3326;p38"/>
                <p:cNvSpPr/>
                <p:nvPr/>
              </p:nvSpPr>
              <p:spPr>
                <a:xfrm>
                  <a:off x="7196137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7" name="Google Shape;3327;p38"/>
                <p:cNvSpPr/>
                <p:nvPr/>
              </p:nvSpPr>
              <p:spPr>
                <a:xfrm>
                  <a:off x="7255668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8" name="Google Shape;3328;p38"/>
                <p:cNvSpPr/>
                <p:nvPr/>
              </p:nvSpPr>
              <p:spPr>
                <a:xfrm>
                  <a:off x="7136606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9" name="Google Shape;3329;p38"/>
                <p:cNvSpPr/>
                <p:nvPr/>
              </p:nvSpPr>
              <p:spPr>
                <a:xfrm>
                  <a:off x="7196137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0" name="Google Shape;3330;p38"/>
              <p:cNvGrpSpPr/>
              <p:nvPr/>
            </p:nvGrpSpPr>
            <p:grpSpPr>
              <a:xfrm>
                <a:off x="6571107" y="1940718"/>
                <a:ext cx="535686" cy="1131094"/>
                <a:chOff x="6571107" y="1940718"/>
                <a:chExt cx="535686" cy="1131094"/>
              </a:xfrm>
            </p:grpSpPr>
            <p:sp>
              <p:nvSpPr>
                <p:cNvPr id="3331" name="Google Shape;3331;p38"/>
                <p:cNvSpPr/>
                <p:nvPr/>
              </p:nvSpPr>
              <p:spPr>
                <a:xfrm>
                  <a:off x="6779418" y="304209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2" name="Google Shape;3332;p38"/>
                <p:cNvSpPr/>
                <p:nvPr/>
              </p:nvSpPr>
              <p:spPr>
                <a:xfrm>
                  <a:off x="6719887" y="3012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3" name="Google Shape;3333;p38"/>
                <p:cNvSpPr/>
                <p:nvPr/>
              </p:nvSpPr>
              <p:spPr>
                <a:xfrm>
                  <a:off x="6690169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4" name="Google Shape;3334;p38"/>
                <p:cNvSpPr/>
                <p:nvPr/>
              </p:nvSpPr>
              <p:spPr>
                <a:xfrm>
                  <a:off x="6838950" y="3012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5" name="Google Shape;3335;p38"/>
                <p:cNvSpPr/>
                <p:nvPr/>
              </p:nvSpPr>
              <p:spPr>
                <a:xfrm>
                  <a:off x="6660356" y="29230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6" name="Google Shape;3336;p38"/>
                <p:cNvSpPr/>
                <p:nvPr/>
              </p:nvSpPr>
              <p:spPr>
                <a:xfrm>
                  <a:off x="6690169" y="2863405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7" name="Google Shape;3337;p38"/>
                <p:cNvSpPr/>
                <p:nvPr/>
              </p:nvSpPr>
              <p:spPr>
                <a:xfrm>
                  <a:off x="6719887" y="280396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8" name="Google Shape;3338;p38"/>
                <p:cNvSpPr/>
                <p:nvPr/>
              </p:nvSpPr>
              <p:spPr>
                <a:xfrm>
                  <a:off x="6749605" y="274434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9" name="Google Shape;3339;p38"/>
                <p:cNvSpPr/>
                <p:nvPr/>
              </p:nvSpPr>
              <p:spPr>
                <a:xfrm>
                  <a:off x="6779418" y="268490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0" name="Google Shape;3340;p38"/>
                <p:cNvSpPr/>
                <p:nvPr/>
              </p:nvSpPr>
              <p:spPr>
                <a:xfrm>
                  <a:off x="6809232" y="2565844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1" name="Google Shape;3341;p38"/>
                <p:cNvSpPr/>
                <p:nvPr/>
              </p:nvSpPr>
              <p:spPr>
                <a:xfrm>
                  <a:off x="6779418" y="247649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2" name="Google Shape;3342;p38"/>
                <p:cNvSpPr/>
                <p:nvPr/>
              </p:nvSpPr>
              <p:spPr>
                <a:xfrm>
                  <a:off x="6749605" y="2416968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3" name="Google Shape;3343;p38"/>
                <p:cNvSpPr/>
                <p:nvPr/>
              </p:nvSpPr>
              <p:spPr>
                <a:xfrm>
                  <a:off x="6719887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4" name="Google Shape;3344;p38"/>
                <p:cNvSpPr/>
                <p:nvPr/>
              </p:nvSpPr>
              <p:spPr>
                <a:xfrm>
                  <a:off x="6690169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5" name="Google Shape;3345;p38"/>
                <p:cNvSpPr/>
                <p:nvPr/>
              </p:nvSpPr>
              <p:spPr>
                <a:xfrm>
                  <a:off x="6660356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6" name="Google Shape;3346;p38"/>
                <p:cNvSpPr/>
                <p:nvPr/>
              </p:nvSpPr>
              <p:spPr>
                <a:xfrm>
                  <a:off x="6630543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7" name="Google Shape;3347;p38"/>
                <p:cNvSpPr/>
                <p:nvPr/>
              </p:nvSpPr>
              <p:spPr>
                <a:xfrm>
                  <a:off x="6600825" y="22383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8" name="Google Shape;3348;p38"/>
                <p:cNvSpPr/>
                <p:nvPr/>
              </p:nvSpPr>
              <p:spPr>
                <a:xfrm>
                  <a:off x="6571107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9" name="Google Shape;3349;p38"/>
                <p:cNvSpPr/>
                <p:nvPr/>
              </p:nvSpPr>
              <p:spPr>
                <a:xfrm>
                  <a:off x="6600825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p38"/>
                <p:cNvSpPr/>
                <p:nvPr/>
              </p:nvSpPr>
              <p:spPr>
                <a:xfrm>
                  <a:off x="6630543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1" name="Google Shape;3351;p38"/>
                <p:cNvSpPr/>
                <p:nvPr/>
              </p:nvSpPr>
              <p:spPr>
                <a:xfrm>
                  <a:off x="6660356" y="220865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2" name="Google Shape;3352;p38"/>
                <p:cNvSpPr/>
                <p:nvPr/>
              </p:nvSpPr>
              <p:spPr>
                <a:xfrm>
                  <a:off x="6690169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3" name="Google Shape;3353;p38"/>
                <p:cNvSpPr/>
                <p:nvPr/>
              </p:nvSpPr>
              <p:spPr>
                <a:xfrm>
                  <a:off x="6660356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4" name="Google Shape;3354;p38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5" name="Google Shape;3355;p38"/>
                <p:cNvSpPr/>
                <p:nvPr/>
              </p:nvSpPr>
              <p:spPr>
                <a:xfrm>
                  <a:off x="6719887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6" name="Google Shape;3356;p38"/>
                <p:cNvSpPr/>
                <p:nvPr/>
              </p:nvSpPr>
              <p:spPr>
                <a:xfrm>
                  <a:off x="6749605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7" name="Google Shape;3357;p38"/>
                <p:cNvSpPr/>
                <p:nvPr/>
              </p:nvSpPr>
              <p:spPr>
                <a:xfrm>
                  <a:off x="6749605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8" name="Google Shape;3358;p38"/>
                <p:cNvSpPr/>
                <p:nvPr/>
              </p:nvSpPr>
              <p:spPr>
                <a:xfrm>
                  <a:off x="6779418" y="232771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9" name="Google Shape;3359;p38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0" name="Google Shape;3360;p38"/>
                <p:cNvSpPr/>
                <p:nvPr/>
              </p:nvSpPr>
              <p:spPr>
                <a:xfrm>
                  <a:off x="6719887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1" name="Google Shape;3361;p38"/>
                <p:cNvSpPr/>
                <p:nvPr/>
              </p:nvSpPr>
              <p:spPr>
                <a:xfrm>
                  <a:off x="6838950" y="20597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2" name="Google Shape;3362;p38"/>
                <p:cNvSpPr/>
                <p:nvPr/>
              </p:nvSpPr>
              <p:spPr>
                <a:xfrm>
                  <a:off x="6719887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3" name="Google Shape;3363;p38"/>
                <p:cNvSpPr/>
                <p:nvPr/>
              </p:nvSpPr>
              <p:spPr>
                <a:xfrm>
                  <a:off x="6749605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4" name="Google Shape;3364;p38"/>
                <p:cNvSpPr/>
                <p:nvPr/>
              </p:nvSpPr>
              <p:spPr>
                <a:xfrm>
                  <a:off x="6779418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5" name="Google Shape;3365;p38"/>
                <p:cNvSpPr/>
                <p:nvPr/>
              </p:nvSpPr>
              <p:spPr>
                <a:xfrm>
                  <a:off x="6809232" y="20299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6" name="Google Shape;3366;p38"/>
                <p:cNvSpPr/>
                <p:nvPr/>
              </p:nvSpPr>
              <p:spPr>
                <a:xfrm>
                  <a:off x="6809232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7" name="Google Shape;3367;p38"/>
                <p:cNvSpPr/>
                <p:nvPr/>
              </p:nvSpPr>
              <p:spPr>
                <a:xfrm>
                  <a:off x="6838950" y="2119312"/>
                  <a:ext cx="119062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62" h="29718" extrusionOk="0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8" name="Google Shape;3368;p38"/>
                <p:cNvSpPr/>
                <p:nvPr/>
              </p:nvSpPr>
              <p:spPr>
                <a:xfrm>
                  <a:off x="6779418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9" name="Google Shape;3369;p38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0" name="Google Shape;3370;p38"/>
                <p:cNvSpPr/>
                <p:nvPr/>
              </p:nvSpPr>
              <p:spPr>
                <a:xfrm>
                  <a:off x="6838950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1" name="Google Shape;3371;p38"/>
                <p:cNvSpPr/>
                <p:nvPr/>
              </p:nvSpPr>
              <p:spPr>
                <a:xfrm>
                  <a:off x="6868668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2" name="Google Shape;3372;p38"/>
                <p:cNvSpPr/>
                <p:nvPr/>
              </p:nvSpPr>
              <p:spPr>
                <a:xfrm>
                  <a:off x="6809232" y="20002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3" name="Google Shape;3373;p38"/>
                <p:cNvSpPr/>
                <p:nvPr/>
              </p:nvSpPr>
              <p:spPr>
                <a:xfrm>
                  <a:off x="6779418" y="1970531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4" name="Google Shape;3374;p38"/>
                <p:cNvSpPr/>
                <p:nvPr/>
              </p:nvSpPr>
              <p:spPr>
                <a:xfrm>
                  <a:off x="6749605" y="1940718"/>
                  <a:ext cx="29718" cy="29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7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5" name="Google Shape;3375;p38"/>
                <p:cNvSpPr/>
                <p:nvPr/>
              </p:nvSpPr>
              <p:spPr>
                <a:xfrm>
                  <a:off x="6719887" y="19705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6" name="Google Shape;3376;p38"/>
                <p:cNvSpPr/>
                <p:nvPr/>
              </p:nvSpPr>
              <p:spPr>
                <a:xfrm>
                  <a:off x="6749605" y="2029967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7" name="Google Shape;3377;p38"/>
                <p:cNvSpPr/>
                <p:nvPr/>
              </p:nvSpPr>
              <p:spPr>
                <a:xfrm>
                  <a:off x="6898481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8" name="Google Shape;3378;p38"/>
                <p:cNvSpPr/>
                <p:nvPr/>
              </p:nvSpPr>
              <p:spPr>
                <a:xfrm>
                  <a:off x="6928294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9" name="Google Shape;3379;p38"/>
                <p:cNvSpPr/>
                <p:nvPr/>
              </p:nvSpPr>
              <p:spPr>
                <a:xfrm>
                  <a:off x="7047357" y="2149030"/>
                  <a:ext cx="29718" cy="20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08406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0" name="Google Shape;3380;p38"/>
                <p:cNvSpPr/>
                <p:nvPr/>
              </p:nvSpPr>
              <p:spPr>
                <a:xfrm>
                  <a:off x="6958012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1" name="Google Shape;3381;p38"/>
                <p:cNvSpPr/>
                <p:nvPr/>
              </p:nvSpPr>
              <p:spPr>
                <a:xfrm>
                  <a:off x="7017543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2" name="Google Shape;3382;p38"/>
                <p:cNvSpPr/>
                <p:nvPr/>
              </p:nvSpPr>
              <p:spPr>
                <a:xfrm>
                  <a:off x="6987730" y="2149030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3" name="Google Shape;3383;p38"/>
                <p:cNvSpPr/>
                <p:nvPr/>
              </p:nvSpPr>
              <p:spPr>
                <a:xfrm>
                  <a:off x="6898481" y="217884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4" name="Google Shape;3384;p38"/>
                <p:cNvSpPr/>
                <p:nvPr/>
              </p:nvSpPr>
              <p:spPr>
                <a:xfrm>
                  <a:off x="6749605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5" name="Google Shape;3385;p38"/>
                <p:cNvSpPr/>
                <p:nvPr/>
              </p:nvSpPr>
              <p:spPr>
                <a:xfrm>
                  <a:off x="6779418" y="22086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6" name="Google Shape;3386;p38"/>
                <p:cNvSpPr/>
                <p:nvPr/>
              </p:nvSpPr>
              <p:spPr>
                <a:xfrm>
                  <a:off x="6809232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7" name="Google Shape;3387;p38"/>
                <p:cNvSpPr/>
                <p:nvPr/>
              </p:nvSpPr>
              <p:spPr>
                <a:xfrm>
                  <a:off x="6838950" y="226809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8" name="Google Shape;3388;p38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9" name="Google Shape;3389;p38"/>
                <p:cNvSpPr/>
                <p:nvPr/>
              </p:nvSpPr>
              <p:spPr>
                <a:xfrm>
                  <a:off x="6690169" y="214903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0" name="Google Shape;3390;p38"/>
                <p:cNvSpPr/>
                <p:nvPr/>
              </p:nvSpPr>
              <p:spPr>
                <a:xfrm>
                  <a:off x="6898481" y="298246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1" name="Google Shape;3391;p38"/>
                <p:cNvSpPr/>
                <p:nvPr/>
              </p:nvSpPr>
              <p:spPr>
                <a:xfrm>
                  <a:off x="6928294" y="2833687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2" name="Google Shape;3392;p38"/>
                <p:cNvSpPr/>
                <p:nvPr/>
              </p:nvSpPr>
              <p:spPr>
                <a:xfrm>
                  <a:off x="6958012" y="2684906"/>
                  <a:ext cx="29718" cy="14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48780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3" name="Google Shape;3393;p38"/>
                <p:cNvSpPr/>
                <p:nvPr/>
              </p:nvSpPr>
              <p:spPr>
                <a:xfrm>
                  <a:off x="6987730" y="2625280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4" name="Google Shape;3394;p38"/>
                <p:cNvSpPr/>
                <p:nvPr/>
              </p:nvSpPr>
              <p:spPr>
                <a:xfrm>
                  <a:off x="7017543" y="256584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5" name="Google Shape;3395;p38"/>
                <p:cNvSpPr/>
                <p:nvPr/>
              </p:nvSpPr>
              <p:spPr>
                <a:xfrm>
                  <a:off x="7047357" y="2476499"/>
                  <a:ext cx="29718" cy="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89344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6" name="Google Shape;3396;p38"/>
                <p:cNvSpPr/>
                <p:nvPr/>
              </p:nvSpPr>
              <p:spPr>
                <a:xfrm>
                  <a:off x="7077075" y="2357437"/>
                  <a:ext cx="29718" cy="11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119062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7" name="Google Shape;3397;p38"/>
                <p:cNvSpPr/>
                <p:nvPr/>
              </p:nvSpPr>
              <p:spPr>
                <a:xfrm>
                  <a:off x="6600825" y="2178843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8" name="Google Shape;3398;p38"/>
                <p:cNvSpPr/>
                <p:nvPr/>
              </p:nvSpPr>
              <p:spPr>
                <a:xfrm>
                  <a:off x="6779418" y="20002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9" name="Google Shape;3399;p38"/>
                <p:cNvSpPr/>
                <p:nvPr/>
              </p:nvSpPr>
              <p:spPr>
                <a:xfrm>
                  <a:off x="6749605" y="197053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0" name="Google Shape;3400;p38"/>
                <p:cNvSpPr/>
                <p:nvPr/>
              </p:nvSpPr>
              <p:spPr>
                <a:xfrm>
                  <a:off x="6809232" y="205978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1" name="Google Shape;3401;p38"/>
                <p:cNvSpPr/>
                <p:nvPr/>
              </p:nvSpPr>
              <p:spPr>
                <a:xfrm>
                  <a:off x="6898481" y="214903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2" name="Google Shape;3402;p38"/>
                <p:cNvSpPr/>
                <p:nvPr/>
              </p:nvSpPr>
              <p:spPr>
                <a:xfrm>
                  <a:off x="6809232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3" name="Google Shape;3403;p38"/>
                <p:cNvSpPr/>
                <p:nvPr/>
              </p:nvSpPr>
              <p:spPr>
                <a:xfrm>
                  <a:off x="6779418" y="208959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4" name="Google Shape;3404;p38"/>
                <p:cNvSpPr/>
                <p:nvPr/>
              </p:nvSpPr>
              <p:spPr>
                <a:xfrm>
                  <a:off x="6838950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5" name="Google Shape;3405;p38"/>
                <p:cNvSpPr/>
                <p:nvPr/>
              </p:nvSpPr>
              <p:spPr>
                <a:xfrm>
                  <a:off x="6928294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6" name="Google Shape;3406;p38"/>
                <p:cNvSpPr/>
                <p:nvPr/>
              </p:nvSpPr>
              <p:spPr>
                <a:xfrm>
                  <a:off x="6690169" y="2684906"/>
                  <a:ext cx="267842" cy="35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2" h="357187" extrusionOk="0">
                      <a:moveTo>
                        <a:pt x="0" y="238125"/>
                      </a:moveTo>
                      <a:lnTo>
                        <a:pt x="0" y="297561"/>
                      </a:lnTo>
                      <a:lnTo>
                        <a:pt x="29718" y="297561"/>
                      </a:lnTo>
                      <a:lnTo>
                        <a:pt x="29718" y="327374"/>
                      </a:lnTo>
                      <a:lnTo>
                        <a:pt x="89249" y="327374"/>
                      </a:lnTo>
                      <a:lnTo>
                        <a:pt x="89249" y="357188"/>
                      </a:lnTo>
                      <a:lnTo>
                        <a:pt x="148780" y="357188"/>
                      </a:lnTo>
                      <a:lnTo>
                        <a:pt x="148780" y="327374"/>
                      </a:lnTo>
                      <a:lnTo>
                        <a:pt x="208312" y="327374"/>
                      </a:lnTo>
                      <a:lnTo>
                        <a:pt x="208312" y="297561"/>
                      </a:lnTo>
                      <a:lnTo>
                        <a:pt x="238125" y="297561"/>
                      </a:lnTo>
                      <a:lnTo>
                        <a:pt x="238125" y="148780"/>
                      </a:lnTo>
                      <a:lnTo>
                        <a:pt x="267843" y="148780"/>
                      </a:lnTo>
                      <a:lnTo>
                        <a:pt x="267843" y="29718"/>
                      </a:lnTo>
                      <a:lnTo>
                        <a:pt x="238125" y="29718"/>
                      </a:lnTo>
                      <a:lnTo>
                        <a:pt x="238125" y="59436"/>
                      </a:lnTo>
                      <a:lnTo>
                        <a:pt x="178498" y="59436"/>
                      </a:lnTo>
                      <a:lnTo>
                        <a:pt x="178498" y="29718"/>
                      </a:lnTo>
                      <a:lnTo>
                        <a:pt x="148780" y="29718"/>
                      </a:lnTo>
                      <a:lnTo>
                        <a:pt x="148780" y="0"/>
                      </a:lnTo>
                      <a:lnTo>
                        <a:pt x="119063" y="0"/>
                      </a:lnTo>
                      <a:lnTo>
                        <a:pt x="119063" y="59436"/>
                      </a:lnTo>
                      <a:lnTo>
                        <a:pt x="89249" y="59436"/>
                      </a:lnTo>
                      <a:lnTo>
                        <a:pt x="89249" y="119063"/>
                      </a:lnTo>
                      <a:lnTo>
                        <a:pt x="59436" y="119063"/>
                      </a:lnTo>
                      <a:lnTo>
                        <a:pt x="59436" y="178498"/>
                      </a:lnTo>
                      <a:lnTo>
                        <a:pt x="29718" y="178498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7" name="Google Shape;3407;p38"/>
                <p:cNvSpPr/>
                <p:nvPr/>
              </p:nvSpPr>
              <p:spPr>
                <a:xfrm>
                  <a:off x="6868668" y="2714624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8" name="Google Shape;3408;p38"/>
                <p:cNvSpPr/>
                <p:nvPr/>
              </p:nvSpPr>
              <p:spPr>
                <a:xfrm>
                  <a:off x="6838950" y="238715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9" name="Google Shape;3409;p38"/>
                <p:cNvSpPr/>
                <p:nvPr/>
              </p:nvSpPr>
              <p:spPr>
                <a:xfrm>
                  <a:off x="6868668" y="241696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0" name="Google Shape;3410;p38"/>
                <p:cNvSpPr/>
                <p:nvPr/>
              </p:nvSpPr>
              <p:spPr>
                <a:xfrm>
                  <a:off x="6630447" y="2119407"/>
                  <a:ext cx="446055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055" h="595122" extrusionOk="0">
                      <a:moveTo>
                        <a:pt x="95" y="89249"/>
                      </a:moveTo>
                      <a:lnTo>
                        <a:pt x="95" y="178594"/>
                      </a:lnTo>
                      <a:lnTo>
                        <a:pt x="29813" y="178594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238030"/>
                      </a:lnTo>
                      <a:lnTo>
                        <a:pt x="89249" y="238030"/>
                      </a:lnTo>
                      <a:lnTo>
                        <a:pt x="89249" y="267748"/>
                      </a:lnTo>
                      <a:lnTo>
                        <a:pt x="118967" y="267748"/>
                      </a:lnTo>
                      <a:lnTo>
                        <a:pt x="118967" y="297466"/>
                      </a:lnTo>
                      <a:lnTo>
                        <a:pt x="148685" y="297466"/>
                      </a:lnTo>
                      <a:lnTo>
                        <a:pt x="148685" y="356997"/>
                      </a:lnTo>
                      <a:lnTo>
                        <a:pt x="178403" y="356997"/>
                      </a:lnTo>
                      <a:lnTo>
                        <a:pt x="178403" y="446342"/>
                      </a:lnTo>
                      <a:lnTo>
                        <a:pt x="208121" y="446342"/>
                      </a:lnTo>
                      <a:lnTo>
                        <a:pt x="208121" y="565404"/>
                      </a:lnTo>
                      <a:lnTo>
                        <a:pt x="237839" y="565404"/>
                      </a:lnTo>
                      <a:lnTo>
                        <a:pt x="237839" y="595122"/>
                      </a:lnTo>
                      <a:lnTo>
                        <a:pt x="297371" y="595122"/>
                      </a:lnTo>
                      <a:lnTo>
                        <a:pt x="297371" y="565404"/>
                      </a:lnTo>
                      <a:lnTo>
                        <a:pt x="356902" y="565404"/>
                      </a:lnTo>
                      <a:lnTo>
                        <a:pt x="356902" y="505873"/>
                      </a:lnTo>
                      <a:lnTo>
                        <a:pt x="386620" y="505873"/>
                      </a:lnTo>
                      <a:lnTo>
                        <a:pt x="386620" y="446342"/>
                      </a:lnTo>
                      <a:lnTo>
                        <a:pt x="416338" y="446342"/>
                      </a:lnTo>
                      <a:lnTo>
                        <a:pt x="416338" y="356997"/>
                      </a:lnTo>
                      <a:lnTo>
                        <a:pt x="446056" y="356997"/>
                      </a:lnTo>
                      <a:lnTo>
                        <a:pt x="446056" y="237934"/>
                      </a:lnTo>
                      <a:lnTo>
                        <a:pt x="416338" y="237934"/>
                      </a:lnTo>
                      <a:lnTo>
                        <a:pt x="416338" y="29527"/>
                      </a:lnTo>
                      <a:lnTo>
                        <a:pt x="386620" y="29527"/>
                      </a:lnTo>
                      <a:lnTo>
                        <a:pt x="386620" y="178308"/>
                      </a:lnTo>
                      <a:lnTo>
                        <a:pt x="356902" y="178308"/>
                      </a:lnTo>
                      <a:lnTo>
                        <a:pt x="356902" y="208026"/>
                      </a:lnTo>
                      <a:lnTo>
                        <a:pt x="327184" y="208026"/>
                      </a:lnTo>
                      <a:lnTo>
                        <a:pt x="327184" y="178308"/>
                      </a:lnTo>
                      <a:lnTo>
                        <a:pt x="297466" y="178308"/>
                      </a:lnTo>
                      <a:lnTo>
                        <a:pt x="297466" y="148590"/>
                      </a:lnTo>
                      <a:lnTo>
                        <a:pt x="267748" y="148590"/>
                      </a:lnTo>
                      <a:lnTo>
                        <a:pt x="267748" y="118872"/>
                      </a:lnTo>
                      <a:lnTo>
                        <a:pt x="238030" y="118872"/>
                      </a:lnTo>
                      <a:lnTo>
                        <a:pt x="238030" y="89154"/>
                      </a:lnTo>
                      <a:lnTo>
                        <a:pt x="208312" y="89154"/>
                      </a:lnTo>
                      <a:lnTo>
                        <a:pt x="208312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178499" y="29718"/>
                      </a:lnTo>
                      <a:lnTo>
                        <a:pt x="178499" y="59436"/>
                      </a:lnTo>
                      <a:lnTo>
                        <a:pt x="148781" y="59436"/>
                      </a:lnTo>
                      <a:lnTo>
                        <a:pt x="148781" y="89154"/>
                      </a:lnTo>
                      <a:lnTo>
                        <a:pt x="178499" y="89154"/>
                      </a:lnTo>
                      <a:lnTo>
                        <a:pt x="178499" y="118872"/>
                      </a:lnTo>
                      <a:lnTo>
                        <a:pt x="208217" y="118872"/>
                      </a:lnTo>
                      <a:lnTo>
                        <a:pt x="208217" y="148590"/>
                      </a:lnTo>
                      <a:lnTo>
                        <a:pt x="237935" y="148590"/>
                      </a:lnTo>
                      <a:lnTo>
                        <a:pt x="237935" y="178308"/>
                      </a:lnTo>
                      <a:lnTo>
                        <a:pt x="208217" y="178308"/>
                      </a:lnTo>
                      <a:lnTo>
                        <a:pt x="208217" y="148590"/>
                      </a:lnTo>
                      <a:lnTo>
                        <a:pt x="178499" y="148590"/>
                      </a:lnTo>
                      <a:lnTo>
                        <a:pt x="178499" y="118872"/>
                      </a:lnTo>
                      <a:lnTo>
                        <a:pt x="148781" y="118872"/>
                      </a:lnTo>
                      <a:lnTo>
                        <a:pt x="148781" y="89154"/>
                      </a:lnTo>
                      <a:lnTo>
                        <a:pt x="119063" y="89154"/>
                      </a:lnTo>
                      <a:lnTo>
                        <a:pt x="119063" y="59436"/>
                      </a:lnTo>
                      <a:lnTo>
                        <a:pt x="148781" y="59436"/>
                      </a:lnTo>
                      <a:lnTo>
                        <a:pt x="148781" y="29718"/>
                      </a:lnTo>
                      <a:lnTo>
                        <a:pt x="178499" y="29718"/>
                      </a:lnTo>
                      <a:lnTo>
                        <a:pt x="178499" y="0"/>
                      </a:lnTo>
                      <a:lnTo>
                        <a:pt x="118967" y="0"/>
                      </a:lnTo>
                      <a:lnTo>
                        <a:pt x="118967" y="29718"/>
                      </a:lnTo>
                      <a:lnTo>
                        <a:pt x="89249" y="29718"/>
                      </a:lnTo>
                      <a:lnTo>
                        <a:pt x="89249" y="119063"/>
                      </a:lnTo>
                      <a:lnTo>
                        <a:pt x="118967" y="119063"/>
                      </a:lnTo>
                      <a:lnTo>
                        <a:pt x="118967" y="148780"/>
                      </a:lnTo>
                      <a:lnTo>
                        <a:pt x="148685" y="148780"/>
                      </a:lnTo>
                      <a:lnTo>
                        <a:pt x="148685" y="208312"/>
                      </a:lnTo>
                      <a:lnTo>
                        <a:pt x="178403" y="208312"/>
                      </a:lnTo>
                      <a:lnTo>
                        <a:pt x="178403" y="238030"/>
                      </a:lnTo>
                      <a:lnTo>
                        <a:pt x="148685" y="238030"/>
                      </a:lnTo>
                      <a:lnTo>
                        <a:pt x="148685" y="208312"/>
                      </a:lnTo>
                      <a:lnTo>
                        <a:pt x="89154" y="208312"/>
                      </a:lnTo>
                      <a:lnTo>
                        <a:pt x="89154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  <a:moveTo>
                        <a:pt x="208502" y="267843"/>
                      </a:moveTo>
                      <a:lnTo>
                        <a:pt x="238220" y="267843"/>
                      </a:lnTo>
                      <a:lnTo>
                        <a:pt x="238220" y="297561"/>
                      </a:lnTo>
                      <a:lnTo>
                        <a:pt x="267938" y="297561"/>
                      </a:lnTo>
                      <a:lnTo>
                        <a:pt x="267938" y="327279"/>
                      </a:lnTo>
                      <a:lnTo>
                        <a:pt x="297656" y="327279"/>
                      </a:lnTo>
                      <a:lnTo>
                        <a:pt x="297656" y="386810"/>
                      </a:lnTo>
                      <a:lnTo>
                        <a:pt x="267938" y="386810"/>
                      </a:lnTo>
                      <a:lnTo>
                        <a:pt x="267938" y="327279"/>
                      </a:lnTo>
                      <a:lnTo>
                        <a:pt x="238220" y="327279"/>
                      </a:lnTo>
                      <a:lnTo>
                        <a:pt x="238220" y="297561"/>
                      </a:lnTo>
                      <a:lnTo>
                        <a:pt x="208502" y="297561"/>
                      </a:lnTo>
                      <a:lnTo>
                        <a:pt x="208502" y="2678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1" name="Google Shape;3411;p38"/>
                <p:cNvSpPr/>
                <p:nvPr/>
              </p:nvSpPr>
              <p:spPr>
                <a:xfrm>
                  <a:off x="6898481" y="2446781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2" name="Google Shape;3412;p38"/>
                <p:cNvSpPr/>
                <p:nvPr/>
              </p:nvSpPr>
              <p:spPr>
                <a:xfrm rot="10800000">
                  <a:off x="6868858" y="238725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3" name="Google Shape;3413;p38"/>
                <p:cNvSpPr/>
                <p:nvPr/>
              </p:nvSpPr>
              <p:spPr>
                <a:xfrm rot="10800000">
                  <a:off x="6838950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4" name="Google Shape;3414;p38"/>
                <p:cNvSpPr/>
                <p:nvPr/>
              </p:nvSpPr>
              <p:spPr>
                <a:xfrm rot="10800000">
                  <a:off x="6928294" y="238725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5" name="Google Shape;3415;p38"/>
                <p:cNvSpPr/>
                <p:nvPr/>
              </p:nvSpPr>
              <p:spPr>
                <a:xfrm rot="10800000">
                  <a:off x="6958012" y="238725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6" name="Google Shape;3416;p38"/>
                <p:cNvSpPr/>
                <p:nvPr/>
              </p:nvSpPr>
              <p:spPr>
                <a:xfrm rot="10800000">
                  <a:off x="6958012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7" name="Google Shape;3417;p38"/>
                <p:cNvSpPr/>
                <p:nvPr/>
              </p:nvSpPr>
              <p:spPr>
                <a:xfrm rot="10800000">
                  <a:off x="6987921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8" name="Google Shape;3418;p38"/>
                <p:cNvSpPr/>
                <p:nvPr/>
              </p:nvSpPr>
              <p:spPr>
                <a:xfrm rot="10800000">
                  <a:off x="6779418" y="21788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9" name="Google Shape;3419;p38"/>
                <p:cNvSpPr/>
                <p:nvPr/>
              </p:nvSpPr>
              <p:spPr>
                <a:xfrm rot="10800000">
                  <a:off x="6779418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0" name="Google Shape;3420;p38"/>
                <p:cNvSpPr/>
                <p:nvPr/>
              </p:nvSpPr>
              <p:spPr>
                <a:xfrm rot="10800000">
                  <a:off x="6749796" y="223837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1" name="Google Shape;3421;p38"/>
                <p:cNvSpPr/>
                <p:nvPr/>
              </p:nvSpPr>
              <p:spPr>
                <a:xfrm rot="10800000">
                  <a:off x="6749796" y="2387250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2" name="Google Shape;3422;p38"/>
                <p:cNvSpPr/>
                <p:nvPr/>
              </p:nvSpPr>
              <p:spPr>
                <a:xfrm rot="10800000">
                  <a:off x="6779418" y="244668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3" name="Google Shape;3423;p38"/>
                <p:cNvSpPr/>
                <p:nvPr/>
              </p:nvSpPr>
              <p:spPr>
                <a:xfrm rot="10800000">
                  <a:off x="6809232" y="2506312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4" name="Google Shape;3424;p38"/>
                <p:cNvSpPr/>
                <p:nvPr/>
              </p:nvSpPr>
              <p:spPr>
                <a:xfrm rot="10800000">
                  <a:off x="6809232" y="268490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5" name="Google Shape;3425;p38"/>
                <p:cNvSpPr/>
                <p:nvPr/>
              </p:nvSpPr>
              <p:spPr>
                <a:xfrm rot="10800000">
                  <a:off x="6838950" y="2714624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6" name="Google Shape;3426;p38"/>
                <p:cNvSpPr/>
                <p:nvPr/>
              </p:nvSpPr>
              <p:spPr>
                <a:xfrm rot="10800000">
                  <a:off x="6868763" y="2744533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7" name="Google Shape;3427;p38"/>
                <p:cNvSpPr/>
                <p:nvPr/>
              </p:nvSpPr>
              <p:spPr>
                <a:xfrm rot="10800000">
                  <a:off x="6779418" y="274453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8" name="Google Shape;3428;p38"/>
                <p:cNvSpPr/>
                <p:nvPr/>
              </p:nvSpPr>
              <p:spPr>
                <a:xfrm rot="10800000">
                  <a:off x="6749796" y="28039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9" name="Google Shape;3429;p38"/>
                <p:cNvSpPr/>
                <p:nvPr/>
              </p:nvSpPr>
              <p:spPr>
                <a:xfrm rot="10800000">
                  <a:off x="6719887" y="286359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38"/>
                <p:cNvSpPr/>
                <p:nvPr/>
              </p:nvSpPr>
              <p:spPr>
                <a:xfrm rot="10800000">
                  <a:off x="6779418" y="298265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1" name="Google Shape;3431;p38"/>
                <p:cNvSpPr/>
                <p:nvPr/>
              </p:nvSpPr>
              <p:spPr>
                <a:xfrm rot="10800000">
                  <a:off x="6838950" y="2982658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2" name="Google Shape;3432;p38"/>
                <p:cNvSpPr/>
                <p:nvPr/>
              </p:nvSpPr>
              <p:spPr>
                <a:xfrm rot="10800000">
                  <a:off x="6809232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3" name="Google Shape;3433;p38"/>
                <p:cNvSpPr/>
                <p:nvPr/>
              </p:nvSpPr>
              <p:spPr>
                <a:xfrm rot="10800000">
                  <a:off x="6868858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4" name="Google Shape;3434;p38"/>
                <p:cNvSpPr/>
                <p:nvPr/>
              </p:nvSpPr>
              <p:spPr>
                <a:xfrm rot="10800000">
                  <a:off x="6898481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5" name="Google Shape;3435;p38"/>
                <p:cNvSpPr/>
                <p:nvPr/>
              </p:nvSpPr>
              <p:spPr>
                <a:xfrm rot="10800000">
                  <a:off x="6749796" y="295274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6" name="Google Shape;3436;p38"/>
                <p:cNvSpPr/>
                <p:nvPr/>
              </p:nvSpPr>
              <p:spPr>
                <a:xfrm rot="10800000">
                  <a:off x="6779418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7" name="Google Shape;3437;p38"/>
                <p:cNvSpPr/>
                <p:nvPr/>
              </p:nvSpPr>
              <p:spPr>
                <a:xfrm rot="10800000">
                  <a:off x="6719887" y="292303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8" name="Google Shape;3438;p38"/>
                <p:cNvSpPr/>
                <p:nvPr/>
              </p:nvSpPr>
              <p:spPr>
                <a:xfrm rot="10800000">
                  <a:off x="6690169" y="2922936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9" name="Google Shape;3439;p38"/>
                <p:cNvSpPr/>
                <p:nvPr/>
              </p:nvSpPr>
              <p:spPr>
                <a:xfrm rot="10800000">
                  <a:off x="6719887" y="2952749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0" name="Google Shape;3440;p38"/>
                <p:cNvSpPr/>
                <p:nvPr/>
              </p:nvSpPr>
              <p:spPr>
                <a:xfrm rot="10800000">
                  <a:off x="6779418" y="301228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1" name="Google Shape;3441;p38"/>
                <p:cNvSpPr/>
                <p:nvPr/>
              </p:nvSpPr>
              <p:spPr>
                <a:xfrm rot="10800000">
                  <a:off x="6719887" y="235743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2" name="Google Shape;3442;p38"/>
                <p:cNvSpPr/>
                <p:nvPr/>
              </p:nvSpPr>
              <p:spPr>
                <a:xfrm rot="10800000">
                  <a:off x="6690169" y="232762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3" name="Google Shape;3443;p38"/>
                <p:cNvSpPr/>
                <p:nvPr/>
              </p:nvSpPr>
              <p:spPr>
                <a:xfrm rot="10800000">
                  <a:off x="6660356" y="229790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4" name="Google Shape;3444;p38"/>
                <p:cNvSpPr/>
                <p:nvPr/>
              </p:nvSpPr>
              <p:spPr>
                <a:xfrm rot="10800000">
                  <a:off x="6630733" y="2238374"/>
                  <a:ext cx="29718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59531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5" name="Google Shape;3445;p38"/>
                <p:cNvSpPr/>
                <p:nvPr/>
              </p:nvSpPr>
              <p:spPr>
                <a:xfrm rot="10800000">
                  <a:off x="6719887" y="2208561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6" name="Google Shape;3446;p38"/>
                <p:cNvSpPr/>
                <p:nvPr/>
              </p:nvSpPr>
              <p:spPr>
                <a:xfrm rot="10800000">
                  <a:off x="6719887" y="21491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7" name="Google Shape;3447;p38"/>
                <p:cNvSpPr/>
                <p:nvPr/>
              </p:nvSpPr>
              <p:spPr>
                <a:xfrm rot="10800000">
                  <a:off x="6749796" y="2119312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8" name="Google Shape;3448;p38"/>
                <p:cNvSpPr/>
                <p:nvPr/>
              </p:nvSpPr>
              <p:spPr>
                <a:xfrm rot="10800000">
                  <a:off x="6898481" y="2416968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222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8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53" name="Google Shape;1453;p28"/>
          <p:cNvSpPr txBox="1">
            <a:spLocks noGrp="1"/>
          </p:cNvSpPr>
          <p:nvPr>
            <p:ph type="subTitle" idx="1"/>
          </p:nvPr>
        </p:nvSpPr>
        <p:spPr>
          <a:xfrm>
            <a:off x="189932" y="1758681"/>
            <a:ext cx="2345622" cy="416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Introduction</a:t>
            </a:r>
            <a:endParaRPr sz="1200" dirty="0"/>
          </a:p>
        </p:txBody>
      </p:sp>
      <p:sp>
        <p:nvSpPr>
          <p:cNvPr id="1459" name="Google Shape;1459;p28"/>
          <p:cNvSpPr txBox="1">
            <a:spLocks noGrp="1"/>
          </p:cNvSpPr>
          <p:nvPr>
            <p:ph type="title" idx="7"/>
          </p:nvPr>
        </p:nvSpPr>
        <p:spPr>
          <a:xfrm>
            <a:off x="790725" y="1313385"/>
            <a:ext cx="804106" cy="445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" name="Google Shape;1453;p28">
            <a:extLst>
              <a:ext uri="{FF2B5EF4-FFF2-40B4-BE49-F238E27FC236}">
                <a16:creationId xmlns:a16="http://schemas.microsoft.com/office/drawing/2014/main" id="{5375166C-FF04-688C-7D32-F85500D9DE41}"/>
              </a:ext>
            </a:extLst>
          </p:cNvPr>
          <p:cNvSpPr txBox="1">
            <a:spLocks/>
          </p:cNvSpPr>
          <p:nvPr/>
        </p:nvSpPr>
        <p:spPr>
          <a:xfrm>
            <a:off x="3453682" y="1849645"/>
            <a:ext cx="1822278" cy="24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1400" dirty="0"/>
              <a:t>Approach</a:t>
            </a:r>
          </a:p>
        </p:txBody>
      </p:sp>
      <p:sp>
        <p:nvSpPr>
          <p:cNvPr id="34" name="Google Shape;1459;p28">
            <a:extLst>
              <a:ext uri="{FF2B5EF4-FFF2-40B4-BE49-F238E27FC236}">
                <a16:creationId xmlns:a16="http://schemas.microsoft.com/office/drawing/2014/main" id="{5C2487EE-26F3-0982-07D3-605799EFD376}"/>
              </a:ext>
            </a:extLst>
          </p:cNvPr>
          <p:cNvSpPr txBox="1">
            <a:spLocks/>
          </p:cNvSpPr>
          <p:nvPr/>
        </p:nvSpPr>
        <p:spPr>
          <a:xfrm>
            <a:off x="3954128" y="1316661"/>
            <a:ext cx="804106" cy="4452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2300" b="0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5" name="Google Shape;1453;p28">
            <a:extLst>
              <a:ext uri="{FF2B5EF4-FFF2-40B4-BE49-F238E27FC236}">
                <a16:creationId xmlns:a16="http://schemas.microsoft.com/office/drawing/2014/main" id="{3DAC5930-43FD-380E-E12D-8858A7F14ECD}"/>
              </a:ext>
            </a:extLst>
          </p:cNvPr>
          <p:cNvSpPr txBox="1">
            <a:spLocks/>
          </p:cNvSpPr>
          <p:nvPr/>
        </p:nvSpPr>
        <p:spPr>
          <a:xfrm>
            <a:off x="6346772" y="1758681"/>
            <a:ext cx="2345621" cy="7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1400" dirty="0"/>
              <a:t>Data Cleaning and Processing</a:t>
            </a:r>
          </a:p>
        </p:txBody>
      </p:sp>
      <p:sp>
        <p:nvSpPr>
          <p:cNvPr id="37" name="Google Shape;1459;p28">
            <a:extLst>
              <a:ext uri="{FF2B5EF4-FFF2-40B4-BE49-F238E27FC236}">
                <a16:creationId xmlns:a16="http://schemas.microsoft.com/office/drawing/2014/main" id="{67A79C5D-2EEF-73D9-1885-C01E10D1C200}"/>
              </a:ext>
            </a:extLst>
          </p:cNvPr>
          <p:cNvSpPr txBox="1">
            <a:spLocks/>
          </p:cNvSpPr>
          <p:nvPr/>
        </p:nvSpPr>
        <p:spPr>
          <a:xfrm>
            <a:off x="7117531" y="1309453"/>
            <a:ext cx="804106" cy="4452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2300" b="0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8" name="Google Shape;1453;p28">
            <a:extLst>
              <a:ext uri="{FF2B5EF4-FFF2-40B4-BE49-F238E27FC236}">
                <a16:creationId xmlns:a16="http://schemas.microsoft.com/office/drawing/2014/main" id="{2522C820-AA21-B449-757C-E09B360FF1DF}"/>
              </a:ext>
            </a:extLst>
          </p:cNvPr>
          <p:cNvSpPr txBox="1">
            <a:spLocks/>
          </p:cNvSpPr>
          <p:nvPr/>
        </p:nvSpPr>
        <p:spPr>
          <a:xfrm>
            <a:off x="189932" y="3253015"/>
            <a:ext cx="2146247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1400" dirty="0"/>
              <a:t>Methodology</a:t>
            </a:r>
          </a:p>
        </p:txBody>
      </p:sp>
      <p:sp>
        <p:nvSpPr>
          <p:cNvPr id="40" name="Google Shape;1459;p28">
            <a:extLst>
              <a:ext uri="{FF2B5EF4-FFF2-40B4-BE49-F238E27FC236}">
                <a16:creationId xmlns:a16="http://schemas.microsoft.com/office/drawing/2014/main" id="{6F4B14C0-F58F-1646-D8A7-8EB62AB91279}"/>
              </a:ext>
            </a:extLst>
          </p:cNvPr>
          <p:cNvSpPr txBox="1">
            <a:spLocks/>
          </p:cNvSpPr>
          <p:nvPr/>
        </p:nvSpPr>
        <p:spPr>
          <a:xfrm>
            <a:off x="699019" y="2807718"/>
            <a:ext cx="804106" cy="4452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2300" b="0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1453;p28">
            <a:extLst>
              <a:ext uri="{FF2B5EF4-FFF2-40B4-BE49-F238E27FC236}">
                <a16:creationId xmlns:a16="http://schemas.microsoft.com/office/drawing/2014/main" id="{9BF79BA2-C348-6DCD-2087-9EAE432942ED}"/>
              </a:ext>
            </a:extLst>
          </p:cNvPr>
          <p:cNvSpPr txBox="1">
            <a:spLocks/>
          </p:cNvSpPr>
          <p:nvPr/>
        </p:nvSpPr>
        <p:spPr>
          <a:xfrm>
            <a:off x="3238812" y="3258715"/>
            <a:ext cx="2234737" cy="62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1400" dirty="0"/>
              <a:t>Practical Application</a:t>
            </a:r>
          </a:p>
        </p:txBody>
      </p:sp>
      <p:sp>
        <p:nvSpPr>
          <p:cNvPr id="43" name="Google Shape;1459;p28">
            <a:extLst>
              <a:ext uri="{FF2B5EF4-FFF2-40B4-BE49-F238E27FC236}">
                <a16:creationId xmlns:a16="http://schemas.microsoft.com/office/drawing/2014/main" id="{C9C42AFD-A5F9-2DDD-73FD-9980763B7E83}"/>
              </a:ext>
            </a:extLst>
          </p:cNvPr>
          <p:cNvSpPr txBox="1">
            <a:spLocks/>
          </p:cNvSpPr>
          <p:nvPr/>
        </p:nvSpPr>
        <p:spPr>
          <a:xfrm>
            <a:off x="3908276" y="2807718"/>
            <a:ext cx="804106" cy="4452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2300" b="0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4" name="Google Shape;1453;p28">
            <a:extLst>
              <a:ext uri="{FF2B5EF4-FFF2-40B4-BE49-F238E27FC236}">
                <a16:creationId xmlns:a16="http://schemas.microsoft.com/office/drawing/2014/main" id="{3ABAB569-6FD4-3818-769A-C5710A54B347}"/>
              </a:ext>
            </a:extLst>
          </p:cNvPr>
          <p:cNvSpPr txBox="1">
            <a:spLocks/>
          </p:cNvSpPr>
          <p:nvPr/>
        </p:nvSpPr>
        <p:spPr>
          <a:xfrm>
            <a:off x="6437874" y="3172819"/>
            <a:ext cx="2163415" cy="80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1400" dirty="0"/>
              <a:t>Conclusion and Next Steps</a:t>
            </a:r>
          </a:p>
        </p:txBody>
      </p:sp>
      <p:sp>
        <p:nvSpPr>
          <p:cNvPr id="46" name="Google Shape;1459;p28">
            <a:extLst>
              <a:ext uri="{FF2B5EF4-FFF2-40B4-BE49-F238E27FC236}">
                <a16:creationId xmlns:a16="http://schemas.microsoft.com/office/drawing/2014/main" id="{A122207F-CC08-40F3-4C01-495CEAD5BB57}"/>
              </a:ext>
            </a:extLst>
          </p:cNvPr>
          <p:cNvSpPr txBox="1">
            <a:spLocks/>
          </p:cNvSpPr>
          <p:nvPr/>
        </p:nvSpPr>
        <p:spPr>
          <a:xfrm>
            <a:off x="7117529" y="2802365"/>
            <a:ext cx="804106" cy="4452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2300" b="0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ess Start 2P"/>
              <a:buNone/>
              <a:defRPr sz="1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2038200" y="2448961"/>
            <a:ext cx="5067600" cy="64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8" name="Google Shape;1468;p29"/>
          <p:cNvSpPr txBox="1">
            <a:spLocks noGrp="1"/>
          </p:cNvSpPr>
          <p:nvPr>
            <p:ph type="subTitle" idx="1"/>
          </p:nvPr>
        </p:nvSpPr>
        <p:spPr>
          <a:xfrm>
            <a:off x="1820316" y="3104927"/>
            <a:ext cx="5503367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Key Success Factors in Award-Winning Games</a:t>
            </a:r>
            <a:endParaRPr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479309" y="343800"/>
            <a:ext cx="4761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and Motivation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612216" y="1498860"/>
            <a:ext cx="3722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Award is presented each year to most popular game based on multiple criteria. Creativity, story, gameplay, graphics, sound, and popularity among players.</a:t>
            </a:r>
          </a:p>
          <a:p>
            <a:pPr marL="171450" indent="-171450"/>
            <a:r>
              <a:rPr lang="en-US" dirty="0"/>
              <a:t>The gaming industry is a cultural powerhouse, with GOTY nominations symbolizing critical and popular success. </a:t>
            </a:r>
          </a:p>
          <a:p>
            <a:pPr marL="171450" indent="-171450"/>
            <a:r>
              <a:rPr lang="en-US" dirty="0"/>
              <a:t>This project aims to predict Game of the Year (GOTY) candidates/nominations on the Steam platform using Machine learning. </a:t>
            </a:r>
          </a:p>
          <a:p>
            <a:pPr marL="171450" indent="-171450"/>
            <a:r>
              <a:rPr lang="en-US" dirty="0"/>
              <a:t>Steam is one of the biggest digital distribution platform, offering comprehensive data on game engagement, reviews, and community interactions.</a:t>
            </a:r>
          </a:p>
          <a:p>
            <a:pPr marL="171450" indent="-171450"/>
            <a:r>
              <a:rPr lang="en-US" dirty="0"/>
              <a:t>The aim is to build a supervised learning model using data provided by Steam and third-party analytics resources to classify games as potential GOTY nominees based on features like genre, player engagement, and user reviews.  </a:t>
            </a:r>
          </a:p>
          <a:p>
            <a:pPr marL="171450" indent="-171450"/>
            <a:endParaRPr dirty="0"/>
          </a:p>
        </p:txBody>
      </p:sp>
      <p:pic>
        <p:nvPicPr>
          <p:cNvPr id="1026" name="Picture 2" descr="Game Awards: 'It Takes Two' Wins, Complete 2021 Winners List">
            <a:extLst>
              <a:ext uri="{FF2B5EF4-FFF2-40B4-BE49-F238E27FC236}">
                <a16:creationId xmlns:a16="http://schemas.microsoft.com/office/drawing/2014/main" id="{6CED6671-8970-9E72-717A-7D9BC67C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04" y="647256"/>
            <a:ext cx="4155793" cy="384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2038200" y="2448961"/>
            <a:ext cx="5067600" cy="64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Approach</a:t>
            </a:r>
            <a:endParaRPr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68" name="Google Shape;1468;p29"/>
          <p:cNvSpPr txBox="1">
            <a:spLocks noGrp="1"/>
          </p:cNvSpPr>
          <p:nvPr>
            <p:ph type="subTitle" idx="1"/>
          </p:nvPr>
        </p:nvSpPr>
        <p:spPr>
          <a:xfrm>
            <a:off x="1820316" y="3104927"/>
            <a:ext cx="5503367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Framing, Data Framing, Objective Framing</a:t>
            </a:r>
            <a:endParaRPr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8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479308" y="343800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Framing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612215" y="1098395"/>
            <a:ext cx="7305151" cy="340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800" dirty="0"/>
              <a:t>Problem Framing</a:t>
            </a:r>
            <a:endParaRPr lang="en-US" sz="1600" dirty="0"/>
          </a:p>
          <a:p>
            <a:pPr marL="628650" lvl="1" indent="-171450"/>
            <a:r>
              <a:rPr lang="en-US" sz="1200" dirty="0"/>
              <a:t>Predicting a game’s potential for GOTY nomination</a:t>
            </a:r>
          </a:p>
          <a:p>
            <a:pPr marL="628650" lvl="1" indent="-171450"/>
            <a:r>
              <a:rPr lang="en-US" sz="1200" dirty="0"/>
              <a:t>Features such as genre, engagement stats, reviews assuming that these aspects are fundamental in determining the critical reception</a:t>
            </a:r>
            <a:endParaRPr lang="en-US" sz="200" dirty="0"/>
          </a:p>
          <a:p>
            <a:pPr marL="628650" lvl="1" indent="-171450"/>
            <a:endParaRPr lang="en-US" sz="200" dirty="0"/>
          </a:p>
          <a:p>
            <a:pPr marL="171450" indent="-171450"/>
            <a:r>
              <a:rPr lang="en-US" sz="1800" dirty="0"/>
              <a:t>Data Framing</a:t>
            </a:r>
          </a:p>
          <a:p>
            <a:pPr marL="628650" lvl="1" indent="-171450"/>
            <a:r>
              <a:rPr lang="en-US" sz="1200" dirty="0"/>
              <a:t>The dataset captures each game’s characteristics, player statistics, review scores, release information, price</a:t>
            </a:r>
          </a:p>
          <a:p>
            <a:pPr marL="628650" lvl="1" indent="-171450"/>
            <a:r>
              <a:rPr lang="en-US" sz="1200" dirty="0"/>
              <a:t>Target label was engineered by looking at past year game award winners and nominations, and then added to the dataset in a binary form (0 or 1)</a:t>
            </a:r>
          </a:p>
          <a:p>
            <a:pPr marL="628650" lvl="1" indent="-171450"/>
            <a:r>
              <a:rPr lang="en-US" sz="1200" dirty="0"/>
              <a:t>Allows data to be structured into a feature matrix X, and target vector y.</a:t>
            </a:r>
          </a:p>
          <a:p>
            <a:pPr marL="171450" indent="-171450"/>
            <a:r>
              <a:rPr lang="en-US" sz="1800" dirty="0"/>
              <a:t>Objective Framing</a:t>
            </a:r>
          </a:p>
          <a:p>
            <a:pPr marL="628650" lvl="1" indent="-171450"/>
            <a:r>
              <a:rPr lang="en-US" sz="1200" dirty="0"/>
              <a:t>Use metrics such as AUC-ROC to assess model’s accuracy in distinguishing, given an imbalanced dataset</a:t>
            </a:r>
          </a:p>
          <a:p>
            <a:pPr marL="628650" lvl="1" indent="-171450"/>
            <a:r>
              <a:rPr lang="en-US" sz="1200" dirty="0"/>
              <a:t>Precision and recall metrics will help monitor the model’s capability in identifying true nominees</a:t>
            </a:r>
          </a:p>
        </p:txBody>
      </p:sp>
    </p:spTree>
    <p:extLst>
      <p:ext uri="{BB962C8B-B14F-4D97-AF65-F5344CB8AC3E}">
        <p14:creationId xmlns:p14="http://schemas.microsoft.com/office/powerpoint/2010/main" val="37984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9"/>
          <p:cNvSpPr txBox="1">
            <a:spLocks noGrp="1"/>
          </p:cNvSpPr>
          <p:nvPr>
            <p:ph type="title"/>
          </p:nvPr>
        </p:nvSpPr>
        <p:spPr>
          <a:xfrm>
            <a:off x="2038200" y="2448961"/>
            <a:ext cx="5067600" cy="64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Collection, Cleaning, Processing</a:t>
            </a:r>
            <a:endParaRPr dirty="0"/>
          </a:p>
        </p:txBody>
      </p:sp>
      <p:sp>
        <p:nvSpPr>
          <p:cNvPr id="1467" name="Google Shape;1467;p29"/>
          <p:cNvSpPr txBox="1">
            <a:spLocks noGrp="1"/>
          </p:cNvSpPr>
          <p:nvPr>
            <p:ph type="title" idx="2"/>
          </p:nvPr>
        </p:nvSpPr>
        <p:spPr>
          <a:xfrm>
            <a:off x="3949049" y="358263"/>
            <a:ext cx="124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68" name="Google Shape;1468;p29"/>
          <p:cNvSpPr txBox="1">
            <a:spLocks noGrp="1"/>
          </p:cNvSpPr>
          <p:nvPr>
            <p:ph type="subTitle" idx="1"/>
          </p:nvPr>
        </p:nvSpPr>
        <p:spPr>
          <a:xfrm>
            <a:off x="1820316" y="3104927"/>
            <a:ext cx="5503367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slides will describe the process</a:t>
            </a:r>
            <a:endParaRPr dirty="0"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844484" y="2993057"/>
            <a:ext cx="892968" cy="1339405"/>
            <a:chOff x="6421659" y="3904107"/>
            <a:chExt cx="892968" cy="1339405"/>
          </a:xfrm>
        </p:grpSpPr>
        <p:sp>
          <p:nvSpPr>
            <p:cNvPr id="1470" name="Google Shape;1470;p29"/>
            <p:cNvSpPr/>
            <p:nvPr/>
          </p:nvSpPr>
          <p:spPr>
            <a:xfrm>
              <a:off x="6421659" y="3904107"/>
              <a:ext cx="892968" cy="1339405"/>
            </a:xfrm>
            <a:custGeom>
              <a:avLst/>
              <a:gdLst/>
              <a:ahLst/>
              <a:cxnLst/>
              <a:rect l="l" t="t" r="r" b="b"/>
              <a:pathLst>
                <a:path w="892968" h="1339405" extrusionOk="0">
                  <a:moveTo>
                    <a:pt x="863155" y="654748"/>
                  </a:moveTo>
                  <a:lnTo>
                    <a:pt x="833438" y="654748"/>
                  </a:lnTo>
                  <a:lnTo>
                    <a:pt x="833438" y="595313"/>
                  </a:lnTo>
                  <a:lnTo>
                    <a:pt x="803624" y="595313"/>
                  </a:lnTo>
                  <a:lnTo>
                    <a:pt x="803624" y="565499"/>
                  </a:lnTo>
                  <a:lnTo>
                    <a:pt x="773906" y="565499"/>
                  </a:lnTo>
                  <a:lnTo>
                    <a:pt x="773906" y="535686"/>
                  </a:lnTo>
                  <a:lnTo>
                    <a:pt x="714375" y="535686"/>
                  </a:lnTo>
                  <a:lnTo>
                    <a:pt x="714375" y="505968"/>
                  </a:lnTo>
                  <a:lnTo>
                    <a:pt x="595313" y="505968"/>
                  </a:lnTo>
                  <a:lnTo>
                    <a:pt x="595313" y="535686"/>
                  </a:lnTo>
                  <a:lnTo>
                    <a:pt x="535781" y="535686"/>
                  </a:lnTo>
                  <a:lnTo>
                    <a:pt x="535781" y="476250"/>
                  </a:lnTo>
                  <a:lnTo>
                    <a:pt x="565499" y="476250"/>
                  </a:lnTo>
                  <a:lnTo>
                    <a:pt x="565499" y="416623"/>
                  </a:lnTo>
                  <a:lnTo>
                    <a:pt x="565499" y="357188"/>
                  </a:lnTo>
                  <a:lnTo>
                    <a:pt x="565499" y="297561"/>
                  </a:lnTo>
                  <a:lnTo>
                    <a:pt x="535781" y="297561"/>
                  </a:lnTo>
                  <a:lnTo>
                    <a:pt x="535781" y="267843"/>
                  </a:lnTo>
                  <a:lnTo>
                    <a:pt x="505968" y="267843"/>
                  </a:lnTo>
                  <a:lnTo>
                    <a:pt x="505968" y="208312"/>
                  </a:lnTo>
                  <a:lnTo>
                    <a:pt x="535781" y="208312"/>
                  </a:lnTo>
                  <a:lnTo>
                    <a:pt x="535781" y="178498"/>
                  </a:lnTo>
                  <a:lnTo>
                    <a:pt x="565499" y="178498"/>
                  </a:lnTo>
                  <a:lnTo>
                    <a:pt x="565499" y="119063"/>
                  </a:lnTo>
                  <a:lnTo>
                    <a:pt x="595313" y="119063"/>
                  </a:lnTo>
                  <a:lnTo>
                    <a:pt x="595313" y="89249"/>
                  </a:lnTo>
                  <a:lnTo>
                    <a:pt x="565499" y="89249"/>
                  </a:lnTo>
                  <a:lnTo>
                    <a:pt x="565499" y="29718"/>
                  </a:lnTo>
                  <a:lnTo>
                    <a:pt x="535781" y="29718"/>
                  </a:lnTo>
                  <a:lnTo>
                    <a:pt x="535781" y="0"/>
                  </a:lnTo>
                  <a:lnTo>
                    <a:pt x="357188" y="0"/>
                  </a:lnTo>
                  <a:lnTo>
                    <a:pt x="357188" y="29718"/>
                  </a:lnTo>
                  <a:lnTo>
                    <a:pt x="327374" y="29718"/>
                  </a:lnTo>
                  <a:lnTo>
                    <a:pt x="327374" y="89249"/>
                  </a:lnTo>
                  <a:lnTo>
                    <a:pt x="297656" y="89249"/>
                  </a:lnTo>
                  <a:lnTo>
                    <a:pt x="297656" y="119063"/>
                  </a:lnTo>
                  <a:lnTo>
                    <a:pt x="327374" y="119063"/>
                  </a:lnTo>
                  <a:lnTo>
                    <a:pt x="327374" y="178498"/>
                  </a:lnTo>
                  <a:lnTo>
                    <a:pt x="357188" y="178498"/>
                  </a:lnTo>
                  <a:lnTo>
                    <a:pt x="357188" y="208312"/>
                  </a:lnTo>
                  <a:lnTo>
                    <a:pt x="386905" y="208312"/>
                  </a:lnTo>
                  <a:lnTo>
                    <a:pt x="386905" y="267843"/>
                  </a:lnTo>
                  <a:lnTo>
                    <a:pt x="357188" y="267843"/>
                  </a:lnTo>
                  <a:lnTo>
                    <a:pt x="357188" y="297561"/>
                  </a:lnTo>
                  <a:lnTo>
                    <a:pt x="327374" y="297561"/>
                  </a:lnTo>
                  <a:lnTo>
                    <a:pt x="327374" y="357188"/>
                  </a:lnTo>
                  <a:lnTo>
                    <a:pt x="327374" y="416623"/>
                  </a:lnTo>
                  <a:lnTo>
                    <a:pt x="327374" y="476250"/>
                  </a:lnTo>
                  <a:lnTo>
                    <a:pt x="357188" y="476250"/>
                  </a:lnTo>
                  <a:lnTo>
                    <a:pt x="357188" y="535686"/>
                  </a:lnTo>
                  <a:lnTo>
                    <a:pt x="297656" y="535686"/>
                  </a:lnTo>
                  <a:lnTo>
                    <a:pt x="297656" y="505968"/>
                  </a:lnTo>
                  <a:lnTo>
                    <a:pt x="178594" y="505968"/>
                  </a:lnTo>
                  <a:lnTo>
                    <a:pt x="178594" y="535686"/>
                  </a:lnTo>
                  <a:lnTo>
                    <a:pt x="119063" y="535686"/>
                  </a:lnTo>
                  <a:lnTo>
                    <a:pt x="119063" y="565499"/>
                  </a:lnTo>
                  <a:lnTo>
                    <a:pt x="89249" y="565499"/>
                  </a:lnTo>
                  <a:lnTo>
                    <a:pt x="89249" y="595313"/>
                  </a:lnTo>
                  <a:lnTo>
                    <a:pt x="59531" y="595313"/>
                  </a:lnTo>
                  <a:lnTo>
                    <a:pt x="59531" y="654748"/>
                  </a:lnTo>
                  <a:lnTo>
                    <a:pt x="29718" y="654748"/>
                  </a:lnTo>
                  <a:lnTo>
                    <a:pt x="29718" y="714375"/>
                  </a:lnTo>
                  <a:lnTo>
                    <a:pt x="0" y="714375"/>
                  </a:lnTo>
                  <a:lnTo>
                    <a:pt x="0" y="833438"/>
                  </a:lnTo>
                  <a:lnTo>
                    <a:pt x="29718" y="833438"/>
                  </a:lnTo>
                  <a:lnTo>
                    <a:pt x="29718" y="922687"/>
                  </a:lnTo>
                  <a:lnTo>
                    <a:pt x="59531" y="922687"/>
                  </a:lnTo>
                  <a:lnTo>
                    <a:pt x="59531" y="982218"/>
                  </a:lnTo>
                  <a:lnTo>
                    <a:pt x="89249" y="982218"/>
                  </a:lnTo>
                  <a:lnTo>
                    <a:pt x="89249" y="1041749"/>
                  </a:lnTo>
                  <a:lnTo>
                    <a:pt x="119063" y="1041749"/>
                  </a:lnTo>
                  <a:lnTo>
                    <a:pt x="119063" y="1101281"/>
                  </a:lnTo>
                  <a:lnTo>
                    <a:pt x="148780" y="1101281"/>
                  </a:lnTo>
                  <a:lnTo>
                    <a:pt x="148780" y="1130998"/>
                  </a:lnTo>
                  <a:lnTo>
                    <a:pt x="178594" y="1130998"/>
                  </a:lnTo>
                  <a:lnTo>
                    <a:pt x="178594" y="1160812"/>
                  </a:lnTo>
                  <a:lnTo>
                    <a:pt x="208312" y="1160812"/>
                  </a:lnTo>
                  <a:lnTo>
                    <a:pt x="208312" y="1190625"/>
                  </a:lnTo>
                  <a:lnTo>
                    <a:pt x="238125" y="1190625"/>
                  </a:lnTo>
                  <a:lnTo>
                    <a:pt x="238125" y="1220343"/>
                  </a:lnTo>
                  <a:lnTo>
                    <a:pt x="267843" y="1220343"/>
                  </a:lnTo>
                  <a:lnTo>
                    <a:pt x="267843" y="1250061"/>
                  </a:lnTo>
                  <a:lnTo>
                    <a:pt x="297656" y="1250061"/>
                  </a:lnTo>
                  <a:lnTo>
                    <a:pt x="297656" y="1279874"/>
                  </a:lnTo>
                  <a:lnTo>
                    <a:pt x="357188" y="1279874"/>
                  </a:lnTo>
                  <a:lnTo>
                    <a:pt x="357188" y="1309688"/>
                  </a:lnTo>
                  <a:lnTo>
                    <a:pt x="416719" y="1309688"/>
                  </a:lnTo>
                  <a:lnTo>
                    <a:pt x="416719" y="1339406"/>
                  </a:lnTo>
                  <a:lnTo>
                    <a:pt x="476250" y="1339406"/>
                  </a:lnTo>
                  <a:lnTo>
                    <a:pt x="476250" y="1309688"/>
                  </a:lnTo>
                  <a:lnTo>
                    <a:pt x="535781" y="1309688"/>
                  </a:lnTo>
                  <a:lnTo>
                    <a:pt x="535781" y="1279874"/>
                  </a:lnTo>
                  <a:lnTo>
                    <a:pt x="595313" y="1279874"/>
                  </a:lnTo>
                  <a:lnTo>
                    <a:pt x="595313" y="1250061"/>
                  </a:lnTo>
                  <a:lnTo>
                    <a:pt x="625030" y="1250061"/>
                  </a:lnTo>
                  <a:lnTo>
                    <a:pt x="625030" y="1220343"/>
                  </a:lnTo>
                  <a:lnTo>
                    <a:pt x="654844" y="1220343"/>
                  </a:lnTo>
                  <a:lnTo>
                    <a:pt x="654844" y="1190625"/>
                  </a:lnTo>
                  <a:lnTo>
                    <a:pt x="684562" y="1190625"/>
                  </a:lnTo>
                  <a:lnTo>
                    <a:pt x="684562" y="1160812"/>
                  </a:lnTo>
                  <a:lnTo>
                    <a:pt x="714375" y="1160812"/>
                  </a:lnTo>
                  <a:lnTo>
                    <a:pt x="714375" y="1130998"/>
                  </a:lnTo>
                  <a:lnTo>
                    <a:pt x="744093" y="1130998"/>
                  </a:lnTo>
                  <a:lnTo>
                    <a:pt x="744093" y="1101281"/>
                  </a:lnTo>
                  <a:lnTo>
                    <a:pt x="773906" y="1101281"/>
                  </a:lnTo>
                  <a:lnTo>
                    <a:pt x="773906" y="1041749"/>
                  </a:lnTo>
                  <a:lnTo>
                    <a:pt x="803624" y="1041749"/>
                  </a:lnTo>
                  <a:lnTo>
                    <a:pt x="803624" y="982218"/>
                  </a:lnTo>
                  <a:lnTo>
                    <a:pt x="833438" y="982218"/>
                  </a:lnTo>
                  <a:lnTo>
                    <a:pt x="833438" y="922687"/>
                  </a:lnTo>
                  <a:lnTo>
                    <a:pt x="863155" y="922687"/>
                  </a:lnTo>
                  <a:lnTo>
                    <a:pt x="863155" y="833438"/>
                  </a:lnTo>
                  <a:lnTo>
                    <a:pt x="892969" y="833438"/>
                  </a:lnTo>
                  <a:lnTo>
                    <a:pt x="892969" y="714375"/>
                  </a:lnTo>
                  <a:lnTo>
                    <a:pt x="863155" y="714375"/>
                  </a:lnTo>
                  <a:lnTo>
                    <a:pt x="863155" y="654748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1" name="Google Shape;1471;p29"/>
            <p:cNvGrpSpPr/>
            <p:nvPr/>
          </p:nvGrpSpPr>
          <p:grpSpPr>
            <a:xfrm>
              <a:off x="6421659" y="3904107"/>
              <a:ext cx="892873" cy="1339405"/>
              <a:chOff x="6421659" y="3904107"/>
              <a:chExt cx="892873" cy="133940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6838378" y="52137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6897909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6957440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7016971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046689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076503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10622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713603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7165752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7195565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7225283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7255096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7255096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7225283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7195565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6927627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7136034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6957440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6897909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7016971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7284814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>
                <a:off x="6778846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6719315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6689502" y="51244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6659784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6629971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6600253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657043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6540721" y="4945856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6510908" y="48863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6481190" y="482679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6451377" y="4737544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6451377" y="455885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6481190" y="449941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6510908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6510908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6540721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6570439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6600253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6629971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6659784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6689502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6719315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6987158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016971" y="50351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46689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7076503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7106221" y="4916043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7136034" y="485660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7165752" y="479698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7225283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7195565" y="4588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7165752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7106221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7046689" y="4469606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6987158" y="4499419"/>
                <a:ext cx="5953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30099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6957440" y="4529137"/>
                <a:ext cx="29718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30099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30099"/>
                    </a:lnTo>
                    <a:lnTo>
                      <a:pt x="0" y="300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7195565" y="4707731"/>
                <a:ext cx="29718" cy="89344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89344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6749033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6927627" y="509473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6808564" y="5124450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6778846" y="48566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6957440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6689502" y="4826793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7046689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6629971" y="479698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6629971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6689502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7046689" y="473754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6987158" y="470773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6749033" y="4677918"/>
                <a:ext cx="238125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9718" extrusionOk="0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7106221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6600253" y="476726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6838378" y="51839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6838378" y="515416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6868096" y="441007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7136034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7106220" y="4945856"/>
                <a:ext cx="59531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89249" extrusionOk="0">
                    <a:moveTo>
                      <a:pt x="59531" y="0"/>
                    </a:move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29813" y="89249"/>
                    </a:lnTo>
                    <a:lnTo>
                      <a:pt x="0" y="89249"/>
                    </a:lnTo>
                    <a:lnTo>
                      <a:pt x="0" y="29813"/>
                    </a:lnTo>
                    <a:lnTo>
                      <a:pt x="29813" y="29813"/>
                    </a:lnTo>
                    <a:lnTo>
                      <a:pt x="29813" y="0"/>
                    </a:lnTo>
                    <a:lnTo>
                      <a:pt x="595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7076503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7046689" y="5035105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7046689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6897909" y="5124450"/>
                <a:ext cx="119062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59531" extrusionOk="0">
                    <a:moveTo>
                      <a:pt x="119063" y="0"/>
                    </a:move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29718"/>
                    </a:lnTo>
                    <a:lnTo>
                      <a:pt x="29718" y="29718"/>
                    </a:lnTo>
                    <a:lnTo>
                      <a:pt x="29718" y="0"/>
                    </a:lnTo>
                    <a:lnTo>
                      <a:pt x="1190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7016971" y="50649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6987158" y="5094732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6481190" y="464820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6510908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6540721" y="452913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6778846" y="446960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6778846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6927627" y="4380357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6749033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6778846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6778846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6778846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927627" y="39635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6749033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6957440" y="4261294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6897909" y="432073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897909" y="4231481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838378" y="435054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778846" y="4261294"/>
                <a:ext cx="178593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89249" extrusionOk="0">
                    <a:moveTo>
                      <a:pt x="178594" y="0"/>
                    </a:moveTo>
                    <a:lnTo>
                      <a:pt x="178594" y="59436"/>
                    </a:lnTo>
                    <a:lnTo>
                      <a:pt x="119063" y="59436"/>
                    </a:lnTo>
                    <a:lnTo>
                      <a:pt x="119063" y="89249"/>
                    </a:lnTo>
                    <a:lnTo>
                      <a:pt x="59531" y="89249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119063" y="29718"/>
                    </a:lnTo>
                    <a:lnTo>
                      <a:pt x="119063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838378" y="4261294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6808564" y="3993356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6778846" y="3904107"/>
                <a:ext cx="178593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29718" extrusionOk="0">
                    <a:moveTo>
                      <a:pt x="0" y="0"/>
                    </a:moveTo>
                    <a:lnTo>
                      <a:pt x="178594" y="0"/>
                    </a:lnTo>
                    <a:lnTo>
                      <a:pt x="178594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6957440" y="4320730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6540721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6570439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6719315" y="4439793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6808564" y="449941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6600253" y="4410075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6629971" y="446960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6689502" y="4499419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6749033" y="452913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6421659" y="4618482"/>
                <a:ext cx="29718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119062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119063"/>
                    </a:lnTo>
                    <a:lnTo>
                      <a:pt x="0" y="1190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778846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6808564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6927627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6927627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778846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719315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6987158" y="3993356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6957440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778846" y="3933825"/>
                <a:ext cx="178593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178593" h="59531" extrusionOk="0">
                    <a:moveTo>
                      <a:pt x="178594" y="0"/>
                    </a:moveTo>
                    <a:lnTo>
                      <a:pt x="178594" y="29718"/>
                    </a:lnTo>
                    <a:lnTo>
                      <a:pt x="148780" y="29718"/>
                    </a:lnTo>
                    <a:lnTo>
                      <a:pt x="148780" y="59531"/>
                    </a:lnTo>
                    <a:lnTo>
                      <a:pt x="29718" y="59531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0"/>
                    </a:lnTo>
                    <a:lnTo>
                      <a:pt x="1785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6749033" y="3933825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6957440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6749033" y="40231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6897909" y="411241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749033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6957440" y="4201668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6540721" y="464820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6570439" y="461848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6629971" y="458866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6719315" y="4618482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6838378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7016971" y="4677918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7106221" y="4648200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7076503" y="4588668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6987158" y="4618482"/>
                <a:ext cx="89344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9718" extrusionOk="0">
                    <a:moveTo>
                      <a:pt x="0" y="0"/>
                    </a:moveTo>
                    <a:lnTo>
                      <a:pt x="89345" y="0"/>
                    </a:lnTo>
                    <a:lnTo>
                      <a:pt x="89345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6927627" y="4648200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1" name="Google Shape;1611;p29"/>
              <p:cNvGrpSpPr/>
              <p:nvPr/>
            </p:nvGrpSpPr>
            <p:grpSpPr>
              <a:xfrm>
                <a:off x="6927627" y="4945856"/>
                <a:ext cx="89249" cy="89249"/>
                <a:chOff x="6927627" y="4945856"/>
                <a:chExt cx="89249" cy="89249"/>
              </a:xfrm>
            </p:grpSpPr>
            <p:sp>
              <p:nvSpPr>
                <p:cNvPr id="1612" name="Google Shape;1612;p29"/>
                <p:cNvSpPr/>
                <p:nvPr/>
              </p:nvSpPr>
              <p:spPr>
                <a:xfrm>
                  <a:off x="6957440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29"/>
                <p:cNvSpPr/>
                <p:nvPr/>
              </p:nvSpPr>
              <p:spPr>
                <a:xfrm>
                  <a:off x="6987158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29"/>
                <p:cNvSpPr/>
                <p:nvPr/>
              </p:nvSpPr>
              <p:spPr>
                <a:xfrm>
                  <a:off x="6957440" y="5005387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9"/>
                <p:cNvSpPr/>
                <p:nvPr/>
              </p:nvSpPr>
              <p:spPr>
                <a:xfrm>
                  <a:off x="6927627" y="4975669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9"/>
              <p:cNvGrpSpPr/>
              <p:nvPr/>
            </p:nvGrpSpPr>
            <p:grpSpPr>
              <a:xfrm>
                <a:off x="6659784" y="4886325"/>
                <a:ext cx="89249" cy="89249"/>
                <a:chOff x="6659784" y="4886325"/>
                <a:chExt cx="89249" cy="89249"/>
              </a:xfrm>
            </p:grpSpPr>
            <p:sp>
              <p:nvSpPr>
                <p:cNvPr id="1617" name="Google Shape;1617;p29"/>
                <p:cNvSpPr/>
                <p:nvPr/>
              </p:nvSpPr>
              <p:spPr>
                <a:xfrm>
                  <a:off x="6689502" y="4886325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9"/>
                <p:cNvSpPr/>
                <p:nvPr/>
              </p:nvSpPr>
              <p:spPr>
                <a:xfrm>
                  <a:off x="6719315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9"/>
                <p:cNvSpPr/>
                <p:nvPr/>
              </p:nvSpPr>
              <p:spPr>
                <a:xfrm>
                  <a:off x="6689502" y="4945856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29"/>
                <p:cNvSpPr/>
                <p:nvPr/>
              </p:nvSpPr>
              <p:spPr>
                <a:xfrm>
                  <a:off x="6659784" y="4916043"/>
                  <a:ext cx="29718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" h="29718" extrusionOk="0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29"/>
              <p:cNvSpPr/>
              <p:nvPr/>
            </p:nvSpPr>
            <p:spPr>
              <a:xfrm>
                <a:off x="6838378" y="50053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7136034" y="4707731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6600253" y="4677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510908" y="4618482"/>
                <a:ext cx="713613" cy="505777"/>
              </a:xfrm>
              <a:custGeom>
                <a:avLst/>
                <a:gdLst/>
                <a:ahLst/>
                <a:cxnLst/>
                <a:rect l="l" t="t" r="r" b="b"/>
                <a:pathLst>
                  <a:path w="713613" h="505777" extrusionOk="0">
                    <a:moveTo>
                      <a:pt x="684657" y="29718"/>
                    </a:moveTo>
                    <a:lnTo>
                      <a:pt x="684657" y="59436"/>
                    </a:lnTo>
                    <a:lnTo>
                      <a:pt x="595313" y="59436"/>
                    </a:lnTo>
                    <a:lnTo>
                      <a:pt x="595313" y="89154"/>
                    </a:lnTo>
                    <a:lnTo>
                      <a:pt x="535781" y="89154"/>
                    </a:lnTo>
                    <a:lnTo>
                      <a:pt x="535781" y="118872"/>
                    </a:lnTo>
                    <a:lnTo>
                      <a:pt x="595313" y="118872"/>
                    </a:lnTo>
                    <a:lnTo>
                      <a:pt x="595313" y="148590"/>
                    </a:lnTo>
                    <a:lnTo>
                      <a:pt x="625030" y="148590"/>
                    </a:lnTo>
                    <a:lnTo>
                      <a:pt x="625030" y="178308"/>
                    </a:lnTo>
                    <a:lnTo>
                      <a:pt x="595313" y="178308"/>
                    </a:lnTo>
                    <a:lnTo>
                      <a:pt x="595313" y="208026"/>
                    </a:lnTo>
                    <a:lnTo>
                      <a:pt x="535781" y="208026"/>
                    </a:lnTo>
                    <a:lnTo>
                      <a:pt x="535781" y="237744"/>
                    </a:lnTo>
                    <a:lnTo>
                      <a:pt x="446437" y="237744"/>
                    </a:lnTo>
                    <a:lnTo>
                      <a:pt x="446437" y="267462"/>
                    </a:lnTo>
                    <a:lnTo>
                      <a:pt x="267843" y="267462"/>
                    </a:lnTo>
                    <a:lnTo>
                      <a:pt x="267843" y="237744"/>
                    </a:lnTo>
                    <a:lnTo>
                      <a:pt x="178499" y="237744"/>
                    </a:lnTo>
                    <a:lnTo>
                      <a:pt x="178499" y="208026"/>
                    </a:lnTo>
                    <a:lnTo>
                      <a:pt x="118967" y="208026"/>
                    </a:lnTo>
                    <a:lnTo>
                      <a:pt x="118967" y="178308"/>
                    </a:lnTo>
                    <a:lnTo>
                      <a:pt x="89249" y="178308"/>
                    </a:lnTo>
                    <a:lnTo>
                      <a:pt x="89249" y="148590"/>
                    </a:lnTo>
                    <a:lnTo>
                      <a:pt x="118967" y="148590"/>
                    </a:lnTo>
                    <a:lnTo>
                      <a:pt x="118967" y="118872"/>
                    </a:lnTo>
                    <a:lnTo>
                      <a:pt x="178499" y="118872"/>
                    </a:lnTo>
                    <a:lnTo>
                      <a:pt x="178499" y="89154"/>
                    </a:lnTo>
                    <a:lnTo>
                      <a:pt x="238030" y="89154"/>
                    </a:lnTo>
                    <a:lnTo>
                      <a:pt x="238030" y="59436"/>
                    </a:lnTo>
                    <a:lnTo>
                      <a:pt x="327374" y="59436"/>
                    </a:lnTo>
                    <a:lnTo>
                      <a:pt x="327374" y="29718"/>
                    </a:lnTo>
                    <a:lnTo>
                      <a:pt x="208312" y="29718"/>
                    </a:lnTo>
                    <a:lnTo>
                      <a:pt x="208312" y="0"/>
                    </a:lnTo>
                    <a:lnTo>
                      <a:pt x="118967" y="0"/>
                    </a:lnTo>
                    <a:lnTo>
                      <a:pt x="118967" y="29718"/>
                    </a:lnTo>
                    <a:lnTo>
                      <a:pt x="59436" y="29718"/>
                    </a:lnTo>
                    <a:lnTo>
                      <a:pt x="59436" y="59436"/>
                    </a:lnTo>
                    <a:lnTo>
                      <a:pt x="29718" y="59436"/>
                    </a:lnTo>
                    <a:lnTo>
                      <a:pt x="29718" y="29718"/>
                    </a:lnTo>
                    <a:lnTo>
                      <a:pt x="0" y="29718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29718" y="178594"/>
                    </a:lnTo>
                    <a:lnTo>
                      <a:pt x="59436" y="178594"/>
                    </a:lnTo>
                    <a:lnTo>
                      <a:pt x="59436" y="238125"/>
                    </a:lnTo>
                    <a:lnTo>
                      <a:pt x="89154" y="238125"/>
                    </a:lnTo>
                    <a:lnTo>
                      <a:pt x="89154" y="297656"/>
                    </a:lnTo>
                    <a:lnTo>
                      <a:pt x="118872" y="297656"/>
                    </a:lnTo>
                    <a:lnTo>
                      <a:pt x="118872" y="357188"/>
                    </a:lnTo>
                    <a:lnTo>
                      <a:pt x="148590" y="357188"/>
                    </a:lnTo>
                    <a:lnTo>
                      <a:pt x="148590" y="386905"/>
                    </a:lnTo>
                    <a:lnTo>
                      <a:pt x="178308" y="386905"/>
                    </a:lnTo>
                    <a:lnTo>
                      <a:pt x="178308" y="416623"/>
                    </a:lnTo>
                    <a:lnTo>
                      <a:pt x="208026" y="416623"/>
                    </a:lnTo>
                    <a:lnTo>
                      <a:pt x="208026" y="446341"/>
                    </a:lnTo>
                    <a:lnTo>
                      <a:pt x="237744" y="446341"/>
                    </a:lnTo>
                    <a:lnTo>
                      <a:pt x="237744" y="476059"/>
                    </a:lnTo>
                    <a:lnTo>
                      <a:pt x="297275" y="476059"/>
                    </a:lnTo>
                    <a:lnTo>
                      <a:pt x="297275" y="505778"/>
                    </a:lnTo>
                    <a:lnTo>
                      <a:pt x="416338" y="505778"/>
                    </a:lnTo>
                    <a:lnTo>
                      <a:pt x="416338" y="476059"/>
                    </a:lnTo>
                    <a:lnTo>
                      <a:pt x="475869" y="476059"/>
                    </a:lnTo>
                    <a:lnTo>
                      <a:pt x="475869" y="446341"/>
                    </a:lnTo>
                    <a:lnTo>
                      <a:pt x="505587" y="446341"/>
                    </a:lnTo>
                    <a:lnTo>
                      <a:pt x="505587" y="416623"/>
                    </a:lnTo>
                    <a:lnTo>
                      <a:pt x="535305" y="416623"/>
                    </a:lnTo>
                    <a:lnTo>
                      <a:pt x="535305" y="386905"/>
                    </a:lnTo>
                    <a:lnTo>
                      <a:pt x="565023" y="386905"/>
                    </a:lnTo>
                    <a:lnTo>
                      <a:pt x="565023" y="357188"/>
                    </a:lnTo>
                    <a:lnTo>
                      <a:pt x="594741" y="357188"/>
                    </a:lnTo>
                    <a:lnTo>
                      <a:pt x="594741" y="297656"/>
                    </a:lnTo>
                    <a:lnTo>
                      <a:pt x="624459" y="297656"/>
                    </a:lnTo>
                    <a:lnTo>
                      <a:pt x="624459" y="238125"/>
                    </a:lnTo>
                    <a:lnTo>
                      <a:pt x="654177" y="238125"/>
                    </a:lnTo>
                    <a:lnTo>
                      <a:pt x="654177" y="178594"/>
                    </a:lnTo>
                    <a:lnTo>
                      <a:pt x="683895" y="178594"/>
                    </a:lnTo>
                    <a:lnTo>
                      <a:pt x="683895" y="89249"/>
                    </a:lnTo>
                    <a:lnTo>
                      <a:pt x="713613" y="89249"/>
                    </a:lnTo>
                    <a:lnTo>
                      <a:pt x="713613" y="29718"/>
                    </a:lnTo>
                    <a:lnTo>
                      <a:pt x="683895" y="29718"/>
                    </a:lnTo>
                    <a:close/>
                    <a:moveTo>
                      <a:pt x="89345" y="59436"/>
                    </a:moveTo>
                    <a:lnTo>
                      <a:pt x="119063" y="59436"/>
                    </a:lnTo>
                    <a:lnTo>
                      <a:pt x="119063" y="89154"/>
                    </a:lnTo>
                    <a:lnTo>
                      <a:pt x="89345" y="89154"/>
                    </a:lnTo>
                    <a:lnTo>
                      <a:pt x="89345" y="59436"/>
                    </a:lnTo>
                    <a:close/>
                    <a:moveTo>
                      <a:pt x="238125" y="327279"/>
                    </a:moveTo>
                    <a:lnTo>
                      <a:pt x="208407" y="327279"/>
                    </a:lnTo>
                    <a:lnTo>
                      <a:pt x="208407" y="356997"/>
                    </a:lnTo>
                    <a:lnTo>
                      <a:pt x="178689" y="356997"/>
                    </a:lnTo>
                    <a:lnTo>
                      <a:pt x="178689" y="327279"/>
                    </a:lnTo>
                    <a:lnTo>
                      <a:pt x="148971" y="327279"/>
                    </a:lnTo>
                    <a:lnTo>
                      <a:pt x="148971" y="297561"/>
                    </a:lnTo>
                    <a:lnTo>
                      <a:pt x="178689" y="297561"/>
                    </a:lnTo>
                    <a:lnTo>
                      <a:pt x="178689" y="267843"/>
                    </a:lnTo>
                    <a:lnTo>
                      <a:pt x="208407" y="267843"/>
                    </a:lnTo>
                    <a:lnTo>
                      <a:pt x="208407" y="297561"/>
                    </a:lnTo>
                    <a:lnTo>
                      <a:pt x="238125" y="297561"/>
                    </a:lnTo>
                    <a:lnTo>
                      <a:pt x="238125" y="327279"/>
                    </a:lnTo>
                    <a:close/>
                    <a:moveTo>
                      <a:pt x="357188" y="416623"/>
                    </a:moveTo>
                    <a:lnTo>
                      <a:pt x="327470" y="416623"/>
                    </a:lnTo>
                    <a:lnTo>
                      <a:pt x="327470" y="386905"/>
                    </a:lnTo>
                    <a:lnTo>
                      <a:pt x="357188" y="386905"/>
                    </a:lnTo>
                    <a:lnTo>
                      <a:pt x="357188" y="416623"/>
                    </a:lnTo>
                    <a:close/>
                    <a:moveTo>
                      <a:pt x="505968" y="386905"/>
                    </a:moveTo>
                    <a:lnTo>
                      <a:pt x="476250" y="386905"/>
                    </a:lnTo>
                    <a:lnTo>
                      <a:pt x="476250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lnTo>
                      <a:pt x="416814" y="386905"/>
                    </a:lnTo>
                    <a:lnTo>
                      <a:pt x="416814" y="357188"/>
                    </a:lnTo>
                    <a:lnTo>
                      <a:pt x="446532" y="357188"/>
                    </a:lnTo>
                    <a:lnTo>
                      <a:pt x="446532" y="327470"/>
                    </a:lnTo>
                    <a:lnTo>
                      <a:pt x="476250" y="327470"/>
                    </a:lnTo>
                    <a:lnTo>
                      <a:pt x="476250" y="357188"/>
                    </a:lnTo>
                    <a:lnTo>
                      <a:pt x="505968" y="357188"/>
                    </a:lnTo>
                    <a:lnTo>
                      <a:pt x="505968" y="386905"/>
                    </a:lnTo>
                    <a:close/>
                    <a:moveTo>
                      <a:pt x="565499" y="297561"/>
                    </a:moveTo>
                    <a:lnTo>
                      <a:pt x="535781" y="297561"/>
                    </a:lnTo>
                    <a:lnTo>
                      <a:pt x="535781" y="267843"/>
                    </a:lnTo>
                    <a:lnTo>
                      <a:pt x="565499" y="267843"/>
                    </a:lnTo>
                    <a:lnTo>
                      <a:pt x="565499" y="297561"/>
                    </a:lnTo>
                    <a:close/>
                    <a:moveTo>
                      <a:pt x="654844" y="118967"/>
                    </a:moveTo>
                    <a:lnTo>
                      <a:pt x="625126" y="118967"/>
                    </a:lnTo>
                    <a:lnTo>
                      <a:pt x="625126" y="89249"/>
                    </a:lnTo>
                    <a:lnTo>
                      <a:pt x="654844" y="89249"/>
                    </a:lnTo>
                    <a:lnTo>
                      <a:pt x="654844" y="1189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689502" y="4916043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957440" y="4975669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7046689" y="488632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749033" y="3993356"/>
                <a:ext cx="238125" cy="267938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267938" extrusionOk="0">
                    <a:moveTo>
                      <a:pt x="238125" y="0"/>
                    </a:moveTo>
                    <a:lnTo>
                      <a:pt x="238125" y="29813"/>
                    </a:lnTo>
                    <a:lnTo>
                      <a:pt x="208407" y="29813"/>
                    </a:lnTo>
                    <a:lnTo>
                      <a:pt x="208407" y="89249"/>
                    </a:lnTo>
                    <a:lnTo>
                      <a:pt x="178594" y="89249"/>
                    </a:lnTo>
                    <a:lnTo>
                      <a:pt x="178594" y="119063"/>
                    </a:lnTo>
                    <a:lnTo>
                      <a:pt x="148876" y="119063"/>
                    </a:lnTo>
                    <a:lnTo>
                      <a:pt x="148876" y="178594"/>
                    </a:lnTo>
                    <a:lnTo>
                      <a:pt x="178594" y="178594"/>
                    </a:lnTo>
                    <a:lnTo>
                      <a:pt x="178594" y="208312"/>
                    </a:lnTo>
                    <a:lnTo>
                      <a:pt x="208407" y="208312"/>
                    </a:lnTo>
                    <a:lnTo>
                      <a:pt x="208407" y="238125"/>
                    </a:lnTo>
                    <a:lnTo>
                      <a:pt x="148876" y="238125"/>
                    </a:lnTo>
                    <a:lnTo>
                      <a:pt x="148876" y="267938"/>
                    </a:lnTo>
                    <a:lnTo>
                      <a:pt x="89345" y="267938"/>
                    </a:lnTo>
                    <a:lnTo>
                      <a:pt x="89345" y="238125"/>
                    </a:lnTo>
                    <a:lnTo>
                      <a:pt x="29813" y="238125"/>
                    </a:lnTo>
                    <a:lnTo>
                      <a:pt x="29813" y="208312"/>
                    </a:lnTo>
                    <a:lnTo>
                      <a:pt x="59531" y="208312"/>
                    </a:lnTo>
                    <a:lnTo>
                      <a:pt x="59531" y="178594"/>
                    </a:lnTo>
                    <a:lnTo>
                      <a:pt x="89345" y="178594"/>
                    </a:lnTo>
                    <a:lnTo>
                      <a:pt x="89345" y="119063"/>
                    </a:lnTo>
                    <a:lnTo>
                      <a:pt x="59531" y="119063"/>
                    </a:lnTo>
                    <a:lnTo>
                      <a:pt x="59531" y="89249"/>
                    </a:lnTo>
                    <a:lnTo>
                      <a:pt x="148876" y="89249"/>
                    </a:lnTo>
                    <a:lnTo>
                      <a:pt x="148876" y="59531"/>
                    </a:lnTo>
                    <a:lnTo>
                      <a:pt x="59531" y="59531"/>
                    </a:lnTo>
                    <a:lnTo>
                      <a:pt x="59531" y="89249"/>
                    </a:lnTo>
                    <a:lnTo>
                      <a:pt x="29813" y="89249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178594" y="29813"/>
                    </a:lnTo>
                    <a:lnTo>
                      <a:pt x="178594" y="0"/>
                    </a:lnTo>
                    <a:lnTo>
                      <a:pt x="238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778846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808564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927627" y="4052887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897909" y="4082605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808564" y="4052887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838378" y="4112418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08564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97909" y="4171950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27627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778846" y="420166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749033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927627" y="3993356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808564" y="4023169"/>
                <a:ext cx="119062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29718" extrusionOk="0">
                    <a:moveTo>
                      <a:pt x="0" y="0"/>
                    </a:moveTo>
                    <a:lnTo>
                      <a:pt x="119062" y="0"/>
                    </a:lnTo>
                    <a:lnTo>
                      <a:pt x="119062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481190" y="4767262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6510908" y="4796980"/>
                <a:ext cx="89344" cy="208407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208407" extrusionOk="0">
                    <a:moveTo>
                      <a:pt x="89345" y="119063"/>
                    </a:moveTo>
                    <a:lnTo>
                      <a:pt x="89345" y="208407"/>
                    </a:lnTo>
                    <a:lnTo>
                      <a:pt x="59531" y="208407"/>
                    </a:lnTo>
                    <a:lnTo>
                      <a:pt x="59531" y="148876"/>
                    </a:lnTo>
                    <a:lnTo>
                      <a:pt x="29813" y="148876"/>
                    </a:lnTo>
                    <a:lnTo>
                      <a:pt x="29813" y="89345"/>
                    </a:lnTo>
                    <a:lnTo>
                      <a:pt x="0" y="89345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59627"/>
                    </a:lnTo>
                    <a:lnTo>
                      <a:pt x="59531" y="59627"/>
                    </a:lnTo>
                    <a:lnTo>
                      <a:pt x="59531" y="119063"/>
                    </a:lnTo>
                    <a:lnTo>
                      <a:pt x="89345" y="1190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6600253" y="4975669"/>
                <a:ext cx="29718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59531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6689502" y="5064918"/>
                <a:ext cx="148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119062" extrusionOk="0">
                    <a:moveTo>
                      <a:pt x="148876" y="89249"/>
                    </a:moveTo>
                    <a:lnTo>
                      <a:pt x="148876" y="119063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29813" y="89249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59531" y="29813"/>
                    </a:lnTo>
                    <a:lnTo>
                      <a:pt x="59531" y="59531"/>
                    </a:lnTo>
                    <a:lnTo>
                      <a:pt x="119063" y="59531"/>
                    </a:lnTo>
                    <a:lnTo>
                      <a:pt x="119063" y="89249"/>
                    </a:lnTo>
                    <a:lnTo>
                      <a:pt x="148876" y="89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6629970" y="5005387"/>
                <a:ext cx="59531" cy="59531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59531" extrusionOk="0">
                    <a:moveTo>
                      <a:pt x="59531" y="29718"/>
                    </a:moveTo>
                    <a:lnTo>
                      <a:pt x="59531" y="59531"/>
                    </a:lnTo>
                    <a:lnTo>
                      <a:pt x="0" y="59531"/>
                    </a:lnTo>
                    <a:lnTo>
                      <a:pt x="0" y="0"/>
                    </a:lnTo>
                    <a:lnTo>
                      <a:pt x="29813" y="0"/>
                    </a:lnTo>
                    <a:lnTo>
                      <a:pt x="29813" y="29718"/>
                    </a:lnTo>
                    <a:lnTo>
                      <a:pt x="59531" y="29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6659784" y="5064918"/>
                <a:ext cx="29718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29718" h="29718" extrusionOk="0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8" name="Google Shape;1648;p29"/>
              <p:cNvGrpSpPr/>
              <p:nvPr/>
            </p:nvGrpSpPr>
            <p:grpSpPr>
              <a:xfrm>
                <a:off x="6451662" y="4350734"/>
                <a:ext cx="833056" cy="595122"/>
                <a:chOff x="6451662" y="4350734"/>
                <a:chExt cx="833056" cy="595122"/>
              </a:xfrm>
            </p:grpSpPr>
            <p:sp>
              <p:nvSpPr>
                <p:cNvPr id="1649" name="Google Shape;1649;p29"/>
                <p:cNvSpPr/>
                <p:nvPr/>
              </p:nvSpPr>
              <p:spPr>
                <a:xfrm>
                  <a:off x="7106221" y="4618482"/>
                  <a:ext cx="89344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4" h="29718" extrusionOk="0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9"/>
                <p:cNvSpPr/>
                <p:nvPr/>
              </p:nvSpPr>
              <p:spPr>
                <a:xfrm>
                  <a:off x="7046689" y="4588668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9"/>
                <p:cNvSpPr/>
                <p:nvPr/>
              </p:nvSpPr>
              <p:spPr>
                <a:xfrm>
                  <a:off x="6987158" y="4648200"/>
                  <a:ext cx="59531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59531" extrusionOk="0">
                      <a:moveTo>
                        <a:pt x="59531" y="0"/>
                      </a:moveTo>
                      <a:lnTo>
                        <a:pt x="59531" y="29718"/>
                      </a:lnTo>
                      <a:lnTo>
                        <a:pt x="29813" y="29718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9"/>
                <p:cNvSpPr/>
                <p:nvPr/>
              </p:nvSpPr>
              <p:spPr>
                <a:xfrm>
                  <a:off x="7046689" y="4648200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9"/>
                <p:cNvSpPr/>
                <p:nvPr/>
              </p:nvSpPr>
              <p:spPr>
                <a:xfrm>
                  <a:off x="6451662" y="4350734"/>
                  <a:ext cx="833056" cy="59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056" h="595122" extrusionOk="0">
                      <a:moveTo>
                        <a:pt x="803434" y="267748"/>
                      </a:moveTo>
                      <a:lnTo>
                        <a:pt x="803434" y="208217"/>
                      </a:lnTo>
                      <a:lnTo>
                        <a:pt x="773716" y="208217"/>
                      </a:lnTo>
                      <a:lnTo>
                        <a:pt x="773716" y="148685"/>
                      </a:lnTo>
                      <a:lnTo>
                        <a:pt x="743998" y="148685"/>
                      </a:lnTo>
                      <a:lnTo>
                        <a:pt x="743998" y="118967"/>
                      </a:lnTo>
                      <a:lnTo>
                        <a:pt x="684467" y="118967"/>
                      </a:lnTo>
                      <a:lnTo>
                        <a:pt x="684467" y="89249"/>
                      </a:lnTo>
                      <a:lnTo>
                        <a:pt x="565404" y="89249"/>
                      </a:lnTo>
                      <a:lnTo>
                        <a:pt x="565404" y="118967"/>
                      </a:lnTo>
                      <a:lnTo>
                        <a:pt x="505873" y="118967"/>
                      </a:lnTo>
                      <a:lnTo>
                        <a:pt x="505873" y="148685"/>
                      </a:lnTo>
                      <a:lnTo>
                        <a:pt x="476155" y="148685"/>
                      </a:lnTo>
                      <a:lnTo>
                        <a:pt x="476155" y="178403"/>
                      </a:lnTo>
                      <a:lnTo>
                        <a:pt x="446437" y="178403"/>
                      </a:lnTo>
                      <a:lnTo>
                        <a:pt x="446437" y="148685"/>
                      </a:lnTo>
                      <a:lnTo>
                        <a:pt x="476155" y="148685"/>
                      </a:lnTo>
                      <a:lnTo>
                        <a:pt x="476155" y="118967"/>
                      </a:lnTo>
                      <a:lnTo>
                        <a:pt x="505873" y="118967"/>
                      </a:lnTo>
                      <a:lnTo>
                        <a:pt x="505873" y="89249"/>
                      </a:lnTo>
                      <a:lnTo>
                        <a:pt x="476155" y="89249"/>
                      </a:lnTo>
                      <a:lnTo>
                        <a:pt x="476155" y="29718"/>
                      </a:lnTo>
                      <a:lnTo>
                        <a:pt x="505873" y="29718"/>
                      </a:lnTo>
                      <a:lnTo>
                        <a:pt x="505873" y="0"/>
                      </a:lnTo>
                      <a:lnTo>
                        <a:pt x="446342" y="0"/>
                      </a:lnTo>
                      <a:lnTo>
                        <a:pt x="446342" y="29718"/>
                      </a:lnTo>
                      <a:lnTo>
                        <a:pt x="386810" y="29718"/>
                      </a:lnTo>
                      <a:lnTo>
                        <a:pt x="386810" y="0"/>
                      </a:lnTo>
                      <a:lnTo>
                        <a:pt x="327279" y="0"/>
                      </a:lnTo>
                      <a:lnTo>
                        <a:pt x="327279" y="29718"/>
                      </a:lnTo>
                      <a:lnTo>
                        <a:pt x="356997" y="29718"/>
                      </a:lnTo>
                      <a:lnTo>
                        <a:pt x="356997" y="89249"/>
                      </a:lnTo>
                      <a:lnTo>
                        <a:pt x="327279" y="89249"/>
                      </a:lnTo>
                      <a:lnTo>
                        <a:pt x="327279" y="118967"/>
                      </a:lnTo>
                      <a:lnTo>
                        <a:pt x="356997" y="118967"/>
                      </a:lnTo>
                      <a:lnTo>
                        <a:pt x="356997" y="148685"/>
                      </a:lnTo>
                      <a:lnTo>
                        <a:pt x="386715" y="148685"/>
                      </a:lnTo>
                      <a:lnTo>
                        <a:pt x="386715" y="178403"/>
                      </a:lnTo>
                      <a:lnTo>
                        <a:pt x="356997" y="178403"/>
                      </a:lnTo>
                      <a:lnTo>
                        <a:pt x="356997" y="148685"/>
                      </a:lnTo>
                      <a:lnTo>
                        <a:pt x="327279" y="148685"/>
                      </a:lnTo>
                      <a:lnTo>
                        <a:pt x="327279" y="118967"/>
                      </a:lnTo>
                      <a:lnTo>
                        <a:pt x="267748" y="118967"/>
                      </a:lnTo>
                      <a:lnTo>
                        <a:pt x="267748" y="89249"/>
                      </a:lnTo>
                      <a:lnTo>
                        <a:pt x="148685" y="89249"/>
                      </a:lnTo>
                      <a:lnTo>
                        <a:pt x="148685" y="118967"/>
                      </a:lnTo>
                      <a:lnTo>
                        <a:pt x="89154" y="118967"/>
                      </a:lnTo>
                      <a:lnTo>
                        <a:pt x="89154" y="148685"/>
                      </a:lnTo>
                      <a:lnTo>
                        <a:pt x="59436" y="148685"/>
                      </a:lnTo>
                      <a:lnTo>
                        <a:pt x="59436" y="208217"/>
                      </a:lnTo>
                      <a:lnTo>
                        <a:pt x="29718" y="208217"/>
                      </a:lnTo>
                      <a:lnTo>
                        <a:pt x="29718" y="267748"/>
                      </a:lnTo>
                      <a:lnTo>
                        <a:pt x="0" y="267748"/>
                      </a:lnTo>
                      <a:lnTo>
                        <a:pt x="0" y="386810"/>
                      </a:lnTo>
                      <a:lnTo>
                        <a:pt x="29718" y="386810"/>
                      </a:lnTo>
                      <a:lnTo>
                        <a:pt x="29718" y="416528"/>
                      </a:lnTo>
                      <a:lnTo>
                        <a:pt x="59436" y="416528"/>
                      </a:lnTo>
                      <a:lnTo>
                        <a:pt x="59436" y="356997"/>
                      </a:lnTo>
                      <a:lnTo>
                        <a:pt x="29718" y="356997"/>
                      </a:lnTo>
                      <a:lnTo>
                        <a:pt x="29718" y="297466"/>
                      </a:lnTo>
                      <a:lnTo>
                        <a:pt x="59436" y="297466"/>
                      </a:lnTo>
                      <a:lnTo>
                        <a:pt x="59436" y="237935"/>
                      </a:lnTo>
                      <a:lnTo>
                        <a:pt x="89154" y="237935"/>
                      </a:lnTo>
                      <a:lnTo>
                        <a:pt x="89154" y="178403"/>
                      </a:lnTo>
                      <a:lnTo>
                        <a:pt x="118872" y="178403"/>
                      </a:lnTo>
                      <a:lnTo>
                        <a:pt x="118872" y="148685"/>
                      </a:lnTo>
                      <a:lnTo>
                        <a:pt x="178403" y="148685"/>
                      </a:lnTo>
                      <a:lnTo>
                        <a:pt x="178403" y="118967"/>
                      </a:lnTo>
                      <a:lnTo>
                        <a:pt x="237935" y="118967"/>
                      </a:lnTo>
                      <a:lnTo>
                        <a:pt x="237935" y="148685"/>
                      </a:lnTo>
                      <a:lnTo>
                        <a:pt x="297466" y="148685"/>
                      </a:lnTo>
                      <a:lnTo>
                        <a:pt x="297466" y="178403"/>
                      </a:lnTo>
                      <a:lnTo>
                        <a:pt x="327184" y="178403"/>
                      </a:lnTo>
                      <a:lnTo>
                        <a:pt x="327184" y="208121"/>
                      </a:lnTo>
                      <a:lnTo>
                        <a:pt x="297466" y="208121"/>
                      </a:lnTo>
                      <a:lnTo>
                        <a:pt x="297466" y="178403"/>
                      </a:lnTo>
                      <a:lnTo>
                        <a:pt x="237935" y="178403"/>
                      </a:lnTo>
                      <a:lnTo>
                        <a:pt x="237935" y="148685"/>
                      </a:lnTo>
                      <a:lnTo>
                        <a:pt x="178403" y="148685"/>
                      </a:lnTo>
                      <a:lnTo>
                        <a:pt x="178403" y="178403"/>
                      </a:lnTo>
                      <a:lnTo>
                        <a:pt x="118872" y="178403"/>
                      </a:lnTo>
                      <a:lnTo>
                        <a:pt x="118872" y="237935"/>
                      </a:lnTo>
                      <a:lnTo>
                        <a:pt x="89154" y="237935"/>
                      </a:lnTo>
                      <a:lnTo>
                        <a:pt x="89154" y="297466"/>
                      </a:lnTo>
                      <a:lnTo>
                        <a:pt x="118872" y="297466"/>
                      </a:lnTo>
                      <a:lnTo>
                        <a:pt x="118872" y="267748"/>
                      </a:lnTo>
                      <a:lnTo>
                        <a:pt x="178403" y="267748"/>
                      </a:lnTo>
                      <a:lnTo>
                        <a:pt x="178403" y="238030"/>
                      </a:lnTo>
                      <a:lnTo>
                        <a:pt x="267748" y="238030"/>
                      </a:lnTo>
                      <a:lnTo>
                        <a:pt x="267748" y="267748"/>
                      </a:lnTo>
                      <a:lnTo>
                        <a:pt x="386810" y="267748"/>
                      </a:lnTo>
                      <a:lnTo>
                        <a:pt x="386810" y="297466"/>
                      </a:lnTo>
                      <a:lnTo>
                        <a:pt x="535591" y="297466"/>
                      </a:lnTo>
                      <a:lnTo>
                        <a:pt x="535591" y="267748"/>
                      </a:lnTo>
                      <a:lnTo>
                        <a:pt x="595122" y="267748"/>
                      </a:lnTo>
                      <a:lnTo>
                        <a:pt x="595122" y="208217"/>
                      </a:lnTo>
                      <a:lnTo>
                        <a:pt x="654653" y="208217"/>
                      </a:lnTo>
                      <a:lnTo>
                        <a:pt x="654653" y="237935"/>
                      </a:lnTo>
                      <a:lnTo>
                        <a:pt x="714185" y="237935"/>
                      </a:lnTo>
                      <a:lnTo>
                        <a:pt x="714185" y="178689"/>
                      </a:lnTo>
                      <a:lnTo>
                        <a:pt x="654653" y="178689"/>
                      </a:lnTo>
                      <a:lnTo>
                        <a:pt x="654653" y="148971"/>
                      </a:lnTo>
                      <a:lnTo>
                        <a:pt x="595122" y="148971"/>
                      </a:lnTo>
                      <a:lnTo>
                        <a:pt x="595122" y="178689"/>
                      </a:lnTo>
                      <a:lnTo>
                        <a:pt x="535591" y="178689"/>
                      </a:lnTo>
                      <a:lnTo>
                        <a:pt x="535591" y="208407"/>
                      </a:lnTo>
                      <a:lnTo>
                        <a:pt x="505873" y="208407"/>
                      </a:lnTo>
                      <a:lnTo>
                        <a:pt x="505873" y="178308"/>
                      </a:lnTo>
                      <a:lnTo>
                        <a:pt x="535591" y="178308"/>
                      </a:lnTo>
                      <a:lnTo>
                        <a:pt x="535591" y="148590"/>
                      </a:lnTo>
                      <a:lnTo>
                        <a:pt x="595122" y="148590"/>
                      </a:lnTo>
                      <a:lnTo>
                        <a:pt x="595122" y="118872"/>
                      </a:lnTo>
                      <a:lnTo>
                        <a:pt x="654653" y="118872"/>
                      </a:lnTo>
                      <a:lnTo>
                        <a:pt x="654653" y="148590"/>
                      </a:lnTo>
                      <a:lnTo>
                        <a:pt x="714185" y="148590"/>
                      </a:lnTo>
                      <a:lnTo>
                        <a:pt x="714185" y="178308"/>
                      </a:lnTo>
                      <a:lnTo>
                        <a:pt x="743903" y="178308"/>
                      </a:lnTo>
                      <a:lnTo>
                        <a:pt x="743903" y="237839"/>
                      </a:lnTo>
                      <a:lnTo>
                        <a:pt x="773621" y="237839"/>
                      </a:lnTo>
                      <a:lnTo>
                        <a:pt x="773621" y="297371"/>
                      </a:lnTo>
                      <a:lnTo>
                        <a:pt x="803338" y="297371"/>
                      </a:lnTo>
                      <a:lnTo>
                        <a:pt x="803338" y="356902"/>
                      </a:lnTo>
                      <a:lnTo>
                        <a:pt x="773621" y="356902"/>
                      </a:lnTo>
                      <a:lnTo>
                        <a:pt x="773621" y="446246"/>
                      </a:lnTo>
                      <a:lnTo>
                        <a:pt x="743903" y="446246"/>
                      </a:lnTo>
                      <a:lnTo>
                        <a:pt x="743903" y="505778"/>
                      </a:lnTo>
                      <a:lnTo>
                        <a:pt x="714185" y="505778"/>
                      </a:lnTo>
                      <a:lnTo>
                        <a:pt x="714185" y="595122"/>
                      </a:lnTo>
                      <a:lnTo>
                        <a:pt x="743903" y="595122"/>
                      </a:lnTo>
                      <a:lnTo>
                        <a:pt x="743903" y="535591"/>
                      </a:lnTo>
                      <a:lnTo>
                        <a:pt x="773621" y="535591"/>
                      </a:lnTo>
                      <a:lnTo>
                        <a:pt x="773621" y="476060"/>
                      </a:lnTo>
                      <a:lnTo>
                        <a:pt x="803338" y="476060"/>
                      </a:lnTo>
                      <a:lnTo>
                        <a:pt x="803338" y="386715"/>
                      </a:lnTo>
                      <a:lnTo>
                        <a:pt x="833056" y="386715"/>
                      </a:lnTo>
                      <a:lnTo>
                        <a:pt x="833056" y="267653"/>
                      </a:lnTo>
                      <a:lnTo>
                        <a:pt x="803338" y="267653"/>
                      </a:lnTo>
                      <a:close/>
                      <a:moveTo>
                        <a:pt x="416528" y="59341"/>
                      </a:moveTo>
                      <a:lnTo>
                        <a:pt x="446246" y="59341"/>
                      </a:lnTo>
                      <a:lnTo>
                        <a:pt x="446246" y="118872"/>
                      </a:lnTo>
                      <a:lnTo>
                        <a:pt x="416528" y="118872"/>
                      </a:lnTo>
                      <a:lnTo>
                        <a:pt x="416528" y="5934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9"/>
                <p:cNvSpPr/>
                <p:nvPr/>
              </p:nvSpPr>
              <p:spPr>
                <a:xfrm>
                  <a:off x="7046689" y="4558855"/>
                  <a:ext cx="59531" cy="2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1" h="29718" extrusionOk="0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5" name="Google Shape;1655;p29"/>
              <p:cNvSpPr/>
              <p:nvPr/>
            </p:nvSpPr>
            <p:spPr>
              <a:xfrm>
                <a:off x="6719315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6838378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6629970" y="4707826"/>
                <a:ext cx="476345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476345" h="148589" extrusionOk="0">
                    <a:moveTo>
                      <a:pt x="416719" y="59436"/>
                    </a:moveTo>
                    <a:lnTo>
                      <a:pt x="416719" y="29718"/>
                    </a:lnTo>
                    <a:lnTo>
                      <a:pt x="357188" y="29718"/>
                    </a:lnTo>
                    <a:lnTo>
                      <a:pt x="357188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0" y="59436"/>
                    </a:lnTo>
                    <a:lnTo>
                      <a:pt x="0" y="89154"/>
                    </a:lnTo>
                    <a:lnTo>
                      <a:pt x="59531" y="89154"/>
                    </a:lnTo>
                    <a:lnTo>
                      <a:pt x="59531" y="118872"/>
                    </a:lnTo>
                    <a:lnTo>
                      <a:pt x="148876" y="118872"/>
                    </a:lnTo>
                    <a:lnTo>
                      <a:pt x="148876" y="148590"/>
                    </a:lnTo>
                    <a:lnTo>
                      <a:pt x="327470" y="148590"/>
                    </a:lnTo>
                    <a:lnTo>
                      <a:pt x="327470" y="118872"/>
                    </a:lnTo>
                    <a:lnTo>
                      <a:pt x="416814" y="118872"/>
                    </a:lnTo>
                    <a:lnTo>
                      <a:pt x="416814" y="89154"/>
                    </a:lnTo>
                    <a:lnTo>
                      <a:pt x="476345" y="89154"/>
                    </a:lnTo>
                    <a:lnTo>
                      <a:pt x="476345" y="59436"/>
                    </a:lnTo>
                    <a:lnTo>
                      <a:pt x="416814" y="59436"/>
                    </a:lnTo>
                    <a:close/>
                    <a:moveTo>
                      <a:pt x="148876" y="89154"/>
                    </a:moveTo>
                    <a:lnTo>
                      <a:pt x="89345" y="89154"/>
                    </a:lnTo>
                    <a:lnTo>
                      <a:pt x="89345" y="59436"/>
                    </a:lnTo>
                    <a:lnTo>
                      <a:pt x="148876" y="59436"/>
                    </a:lnTo>
                    <a:lnTo>
                      <a:pt x="148876" y="89154"/>
                    </a:lnTo>
                    <a:close/>
                    <a:moveTo>
                      <a:pt x="267938" y="89154"/>
                    </a:moveTo>
                    <a:lnTo>
                      <a:pt x="208407" y="89154"/>
                    </a:lnTo>
                    <a:lnTo>
                      <a:pt x="208407" y="59436"/>
                    </a:lnTo>
                    <a:lnTo>
                      <a:pt x="267938" y="59436"/>
                    </a:lnTo>
                    <a:lnTo>
                      <a:pt x="267938" y="89154"/>
                    </a:lnTo>
                    <a:close/>
                    <a:moveTo>
                      <a:pt x="387001" y="89154"/>
                    </a:moveTo>
                    <a:lnTo>
                      <a:pt x="327470" y="89154"/>
                    </a:lnTo>
                    <a:lnTo>
                      <a:pt x="327470" y="59436"/>
                    </a:lnTo>
                    <a:lnTo>
                      <a:pt x="387001" y="59436"/>
                    </a:lnTo>
                    <a:lnTo>
                      <a:pt x="387001" y="89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6957440" y="4767262"/>
                <a:ext cx="59531" cy="29718"/>
              </a:xfrm>
              <a:custGeom>
                <a:avLst/>
                <a:gdLst/>
                <a:ahLst/>
                <a:cxnLst/>
                <a:rect l="l" t="t" r="r" b="b"/>
                <a:pathLst>
                  <a:path w="59531" h="29718" extrusionOk="0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9" name="Google Shape;1659;p29"/>
            <p:cNvSpPr/>
            <p:nvPr/>
          </p:nvSpPr>
          <p:spPr>
            <a:xfrm>
              <a:off x="7076503" y="4588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7046689" y="4618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6749033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6659784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6957440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7046689" y="4826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7106221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6600253" y="4737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6778846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6838378" y="438035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6897909" y="4350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6778846" y="4261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7225283" y="4707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6570439" y="4529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6927627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7046689" y="50351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106221" y="497566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6629971" y="500538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6540721" y="485660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6778846" y="512445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9" name="Google Shape;1679;p29"/>
          <p:cNvGrpSpPr/>
          <p:nvPr/>
        </p:nvGrpSpPr>
        <p:grpSpPr>
          <a:xfrm>
            <a:off x="7422504" y="407117"/>
            <a:ext cx="892969" cy="1369314"/>
            <a:chOff x="4739829" y="1582292"/>
            <a:chExt cx="892969" cy="1369314"/>
          </a:xfrm>
        </p:grpSpPr>
        <p:sp>
          <p:nvSpPr>
            <p:cNvPr id="1680" name="Google Shape;1680;p29"/>
            <p:cNvSpPr/>
            <p:nvPr/>
          </p:nvSpPr>
          <p:spPr>
            <a:xfrm>
              <a:off x="4739829" y="1582292"/>
              <a:ext cx="892968" cy="1369314"/>
            </a:xfrm>
            <a:custGeom>
              <a:avLst/>
              <a:gdLst/>
              <a:ahLst/>
              <a:cxnLst/>
              <a:rect l="l" t="t" r="r" b="b"/>
              <a:pathLst>
                <a:path w="892968" h="1369314" extrusionOk="0">
                  <a:moveTo>
                    <a:pt x="387001" y="1339501"/>
                  </a:moveTo>
                  <a:lnTo>
                    <a:pt x="387001" y="1369314"/>
                  </a:lnTo>
                  <a:lnTo>
                    <a:pt x="684657" y="1369314"/>
                  </a:lnTo>
                  <a:lnTo>
                    <a:pt x="684657" y="1339501"/>
                  </a:lnTo>
                  <a:lnTo>
                    <a:pt x="803720" y="1339501"/>
                  </a:lnTo>
                  <a:lnTo>
                    <a:pt x="803720" y="1309688"/>
                  </a:lnTo>
                  <a:lnTo>
                    <a:pt x="833438" y="1309688"/>
                  </a:lnTo>
                  <a:lnTo>
                    <a:pt x="833438" y="1279970"/>
                  </a:lnTo>
                  <a:lnTo>
                    <a:pt x="863251" y="1279970"/>
                  </a:lnTo>
                  <a:lnTo>
                    <a:pt x="863251" y="1220438"/>
                  </a:lnTo>
                  <a:lnTo>
                    <a:pt x="833438" y="1220438"/>
                  </a:lnTo>
                  <a:lnTo>
                    <a:pt x="833438" y="1190625"/>
                  </a:lnTo>
                  <a:lnTo>
                    <a:pt x="803720" y="1190625"/>
                  </a:lnTo>
                  <a:lnTo>
                    <a:pt x="803720" y="1160907"/>
                  </a:lnTo>
                  <a:lnTo>
                    <a:pt x="773906" y="1160907"/>
                  </a:lnTo>
                  <a:lnTo>
                    <a:pt x="773906" y="1131189"/>
                  </a:lnTo>
                  <a:lnTo>
                    <a:pt x="803720" y="1131189"/>
                  </a:lnTo>
                  <a:lnTo>
                    <a:pt x="803720" y="1101376"/>
                  </a:lnTo>
                  <a:lnTo>
                    <a:pt x="833438" y="1101376"/>
                  </a:lnTo>
                  <a:lnTo>
                    <a:pt x="833438" y="1041845"/>
                  </a:lnTo>
                  <a:lnTo>
                    <a:pt x="863251" y="1041845"/>
                  </a:lnTo>
                  <a:lnTo>
                    <a:pt x="863251" y="952500"/>
                  </a:lnTo>
                  <a:lnTo>
                    <a:pt x="892969" y="952500"/>
                  </a:lnTo>
                  <a:lnTo>
                    <a:pt x="892969" y="774002"/>
                  </a:lnTo>
                  <a:lnTo>
                    <a:pt x="863251" y="774002"/>
                  </a:lnTo>
                  <a:lnTo>
                    <a:pt x="863251" y="684657"/>
                  </a:lnTo>
                  <a:lnTo>
                    <a:pt x="833438" y="684657"/>
                  </a:lnTo>
                  <a:lnTo>
                    <a:pt x="833438" y="625126"/>
                  </a:lnTo>
                  <a:lnTo>
                    <a:pt x="803720" y="625126"/>
                  </a:lnTo>
                  <a:lnTo>
                    <a:pt x="803720" y="595313"/>
                  </a:lnTo>
                  <a:lnTo>
                    <a:pt x="773906" y="595313"/>
                  </a:lnTo>
                  <a:lnTo>
                    <a:pt x="773906" y="565595"/>
                  </a:lnTo>
                  <a:lnTo>
                    <a:pt x="714375" y="565595"/>
                  </a:lnTo>
                  <a:lnTo>
                    <a:pt x="714375" y="535877"/>
                  </a:lnTo>
                  <a:lnTo>
                    <a:pt x="684657" y="535877"/>
                  </a:lnTo>
                  <a:lnTo>
                    <a:pt x="684657" y="506063"/>
                  </a:lnTo>
                  <a:lnTo>
                    <a:pt x="654844" y="506063"/>
                  </a:lnTo>
                  <a:lnTo>
                    <a:pt x="654844" y="476250"/>
                  </a:lnTo>
                  <a:lnTo>
                    <a:pt x="684657" y="476250"/>
                  </a:lnTo>
                  <a:lnTo>
                    <a:pt x="684657" y="446532"/>
                  </a:lnTo>
                  <a:lnTo>
                    <a:pt x="654844" y="446532"/>
                  </a:lnTo>
                  <a:lnTo>
                    <a:pt x="654844" y="416814"/>
                  </a:lnTo>
                  <a:lnTo>
                    <a:pt x="684657" y="416814"/>
                  </a:lnTo>
                  <a:lnTo>
                    <a:pt x="684657" y="357188"/>
                  </a:lnTo>
                  <a:lnTo>
                    <a:pt x="654844" y="357188"/>
                  </a:lnTo>
                  <a:lnTo>
                    <a:pt x="654844" y="327470"/>
                  </a:lnTo>
                  <a:lnTo>
                    <a:pt x="684657" y="327470"/>
                  </a:lnTo>
                  <a:lnTo>
                    <a:pt x="684657" y="267938"/>
                  </a:lnTo>
                  <a:lnTo>
                    <a:pt x="714375" y="267938"/>
                  </a:lnTo>
                  <a:lnTo>
                    <a:pt x="714375" y="178689"/>
                  </a:lnTo>
                  <a:lnTo>
                    <a:pt x="684657" y="178689"/>
                  </a:lnTo>
                  <a:lnTo>
                    <a:pt x="684657" y="59627"/>
                  </a:lnTo>
                  <a:lnTo>
                    <a:pt x="654844" y="59627"/>
                  </a:lnTo>
                  <a:lnTo>
                    <a:pt x="654844" y="29813"/>
                  </a:lnTo>
                  <a:lnTo>
                    <a:pt x="625126" y="29813"/>
                  </a:lnTo>
                  <a:lnTo>
                    <a:pt x="625126" y="0"/>
                  </a:lnTo>
                  <a:lnTo>
                    <a:pt x="535781" y="0"/>
                  </a:lnTo>
                  <a:lnTo>
                    <a:pt x="535781" y="29813"/>
                  </a:lnTo>
                  <a:lnTo>
                    <a:pt x="506063" y="29813"/>
                  </a:lnTo>
                  <a:lnTo>
                    <a:pt x="506063" y="59627"/>
                  </a:lnTo>
                  <a:lnTo>
                    <a:pt x="476250" y="59627"/>
                  </a:lnTo>
                  <a:lnTo>
                    <a:pt x="476250" y="89345"/>
                  </a:lnTo>
                  <a:lnTo>
                    <a:pt x="446532" y="89345"/>
                  </a:lnTo>
                  <a:lnTo>
                    <a:pt x="446532" y="119063"/>
                  </a:lnTo>
                  <a:lnTo>
                    <a:pt x="416719" y="119063"/>
                  </a:lnTo>
                  <a:lnTo>
                    <a:pt x="416719" y="208407"/>
                  </a:lnTo>
                  <a:lnTo>
                    <a:pt x="387001" y="208407"/>
                  </a:lnTo>
                  <a:lnTo>
                    <a:pt x="387001" y="267938"/>
                  </a:lnTo>
                  <a:lnTo>
                    <a:pt x="416719" y="267938"/>
                  </a:lnTo>
                  <a:lnTo>
                    <a:pt x="416719" y="327470"/>
                  </a:lnTo>
                  <a:lnTo>
                    <a:pt x="416719" y="357188"/>
                  </a:lnTo>
                  <a:lnTo>
                    <a:pt x="387001" y="357188"/>
                  </a:lnTo>
                  <a:lnTo>
                    <a:pt x="387001" y="416814"/>
                  </a:lnTo>
                  <a:lnTo>
                    <a:pt x="416719" y="416814"/>
                  </a:lnTo>
                  <a:lnTo>
                    <a:pt x="416719" y="446532"/>
                  </a:lnTo>
                  <a:lnTo>
                    <a:pt x="387001" y="446532"/>
                  </a:lnTo>
                  <a:lnTo>
                    <a:pt x="387001" y="476250"/>
                  </a:lnTo>
                  <a:lnTo>
                    <a:pt x="416719" y="476250"/>
                  </a:lnTo>
                  <a:lnTo>
                    <a:pt x="416719" y="506063"/>
                  </a:lnTo>
                  <a:lnTo>
                    <a:pt x="387001" y="506063"/>
                  </a:lnTo>
                  <a:lnTo>
                    <a:pt x="387001" y="535877"/>
                  </a:lnTo>
                  <a:lnTo>
                    <a:pt x="357188" y="535877"/>
                  </a:lnTo>
                  <a:lnTo>
                    <a:pt x="357188" y="565595"/>
                  </a:lnTo>
                  <a:lnTo>
                    <a:pt x="297656" y="565595"/>
                  </a:lnTo>
                  <a:lnTo>
                    <a:pt x="297656" y="595313"/>
                  </a:lnTo>
                  <a:lnTo>
                    <a:pt x="267938" y="595313"/>
                  </a:lnTo>
                  <a:lnTo>
                    <a:pt x="267938" y="625126"/>
                  </a:lnTo>
                  <a:lnTo>
                    <a:pt x="238125" y="625126"/>
                  </a:lnTo>
                  <a:lnTo>
                    <a:pt x="238125" y="684657"/>
                  </a:lnTo>
                  <a:lnTo>
                    <a:pt x="208407" y="684657"/>
                  </a:lnTo>
                  <a:lnTo>
                    <a:pt x="208407" y="774002"/>
                  </a:lnTo>
                  <a:lnTo>
                    <a:pt x="178594" y="774002"/>
                  </a:lnTo>
                  <a:lnTo>
                    <a:pt x="178594" y="952500"/>
                  </a:lnTo>
                  <a:lnTo>
                    <a:pt x="89345" y="952500"/>
                  </a:lnTo>
                  <a:lnTo>
                    <a:pt x="89345" y="982313"/>
                  </a:lnTo>
                  <a:lnTo>
                    <a:pt x="59531" y="982313"/>
                  </a:lnTo>
                  <a:lnTo>
                    <a:pt x="59531" y="1012127"/>
                  </a:lnTo>
                  <a:lnTo>
                    <a:pt x="29813" y="1012127"/>
                  </a:lnTo>
                  <a:lnTo>
                    <a:pt x="29813" y="1071563"/>
                  </a:lnTo>
                  <a:lnTo>
                    <a:pt x="0" y="1071563"/>
                  </a:lnTo>
                  <a:lnTo>
                    <a:pt x="0" y="1279970"/>
                  </a:lnTo>
                  <a:lnTo>
                    <a:pt x="29813" y="1279970"/>
                  </a:lnTo>
                  <a:lnTo>
                    <a:pt x="29813" y="1309688"/>
                  </a:lnTo>
                  <a:lnTo>
                    <a:pt x="267938" y="1309688"/>
                  </a:lnTo>
                  <a:lnTo>
                    <a:pt x="267938" y="1339501"/>
                  </a:lnTo>
                  <a:lnTo>
                    <a:pt x="387001" y="1339501"/>
                  </a:lnTo>
                  <a:close/>
                </a:path>
              </a:pathLst>
            </a:custGeom>
            <a:noFill/>
            <a:ln w="5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5097017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494823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5394673" y="2296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5394673" y="2326481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5394673" y="2356294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5394673" y="226695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5037486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977955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007768" y="268366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18423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186362" y="2088356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5186362" y="2772918"/>
              <a:ext cx="178593" cy="29718"/>
            </a:xfrm>
            <a:custGeom>
              <a:avLst/>
              <a:gdLst/>
              <a:ahLst/>
              <a:cxnLst/>
              <a:rect l="l" t="t" r="r" b="b"/>
              <a:pathLst>
                <a:path w="178593" h="29718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5335142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5126830" y="2683668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5216080" y="271348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5216080" y="2147887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5335142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5126830" y="217760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5097017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94823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5037486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977955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5007768" y="2177605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5364955" y="2743200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5573267" y="2534793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454205" y="271348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5543549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5513736" y="26836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5603080" y="2356294"/>
              <a:ext cx="29718" cy="178593"/>
            </a:xfrm>
            <a:custGeom>
              <a:avLst/>
              <a:gdLst/>
              <a:ahLst/>
              <a:cxnLst/>
              <a:rect l="l" t="t" r="r" b="b"/>
              <a:pathLst>
                <a:path w="29718" h="178593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78594"/>
                  </a:lnTo>
                  <a:lnTo>
                    <a:pt x="0" y="1785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5424487" y="211816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5573267" y="2266950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5454205" y="2147887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5543549" y="2207418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5513736" y="217760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126830" y="2921793"/>
              <a:ext cx="297656" cy="29718"/>
            </a:xfrm>
            <a:custGeom>
              <a:avLst/>
              <a:gdLst/>
              <a:ahLst/>
              <a:cxnLst/>
              <a:rect l="l" t="t" r="r" b="b"/>
              <a:pathLst>
                <a:path w="297656" h="29718" extrusionOk="0">
                  <a:moveTo>
                    <a:pt x="0" y="0"/>
                  </a:moveTo>
                  <a:lnTo>
                    <a:pt x="297656" y="0"/>
                  </a:lnTo>
                  <a:lnTo>
                    <a:pt x="297656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5424487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5007768" y="289198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543549" y="286226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94823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5007768" y="2802731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5513736" y="2802731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037486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5394673" y="2832544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5156548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5573267" y="28027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497795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5543549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5007768" y="27432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5007768" y="2743200"/>
              <a:ext cx="535781" cy="119062"/>
            </a:xfrm>
            <a:custGeom>
              <a:avLst/>
              <a:gdLst/>
              <a:ahLst/>
              <a:cxnLst/>
              <a:rect l="l" t="t" r="r" b="b"/>
              <a:pathLst>
                <a:path w="535781" h="119062" extrusionOk="0">
                  <a:moveTo>
                    <a:pt x="535781" y="29718"/>
                  </a:moveTo>
                  <a:lnTo>
                    <a:pt x="535781" y="59531"/>
                  </a:lnTo>
                  <a:lnTo>
                    <a:pt x="505968" y="59531"/>
                  </a:lnTo>
                  <a:lnTo>
                    <a:pt x="505968" y="89345"/>
                  </a:lnTo>
                  <a:lnTo>
                    <a:pt x="386906" y="89345"/>
                  </a:lnTo>
                  <a:lnTo>
                    <a:pt x="386906" y="119063"/>
                  </a:lnTo>
                  <a:lnTo>
                    <a:pt x="148780" y="119063"/>
                  </a:lnTo>
                  <a:lnTo>
                    <a:pt x="148780" y="89345"/>
                  </a:lnTo>
                  <a:lnTo>
                    <a:pt x="29718" y="89345"/>
                  </a:lnTo>
                  <a:lnTo>
                    <a:pt x="29718" y="59531"/>
                  </a:lnTo>
                  <a:lnTo>
                    <a:pt x="0" y="59531"/>
                  </a:lnTo>
                  <a:lnTo>
                    <a:pt x="0" y="29718"/>
                  </a:lnTo>
                  <a:lnTo>
                    <a:pt x="29718" y="29718"/>
                  </a:lnTo>
                  <a:lnTo>
                    <a:pt x="29718" y="0"/>
                  </a:lnTo>
                  <a:lnTo>
                    <a:pt x="89249" y="0"/>
                  </a:lnTo>
                  <a:lnTo>
                    <a:pt x="89249" y="29718"/>
                  </a:lnTo>
                  <a:lnTo>
                    <a:pt x="178594" y="29718"/>
                  </a:lnTo>
                  <a:lnTo>
                    <a:pt x="178594" y="59531"/>
                  </a:lnTo>
                  <a:lnTo>
                    <a:pt x="357188" y="59531"/>
                  </a:lnTo>
                  <a:lnTo>
                    <a:pt x="357188" y="29718"/>
                  </a:lnTo>
                  <a:lnTo>
                    <a:pt x="446437" y="29718"/>
                  </a:lnTo>
                  <a:lnTo>
                    <a:pt x="446437" y="0"/>
                  </a:lnTo>
                  <a:lnTo>
                    <a:pt x="505968" y="0"/>
                  </a:lnTo>
                  <a:lnTo>
                    <a:pt x="505968" y="29718"/>
                  </a:lnTo>
                  <a:lnTo>
                    <a:pt x="535781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5513736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5394673" y="2653855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5424487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5067299" y="220741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5067299" y="265385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5484018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5484018" y="223723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5037486" y="2237232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5037486" y="2594419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5007768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5335142" y="244554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5364955" y="2505075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484018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5335142" y="241573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364955" y="244554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424487" y="2415730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5424487" y="2534793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5067299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5275611" y="241573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5126830" y="2386012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0" y="0"/>
                  </a:lnTo>
                  <a:lnTo>
                    <a:pt x="148780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5543549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977955" y="2386012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5364955" y="2445543"/>
              <a:ext cx="178593" cy="89249"/>
            </a:xfrm>
            <a:custGeom>
              <a:avLst/>
              <a:gdLst/>
              <a:ahLst/>
              <a:cxnLst/>
              <a:rect l="l" t="t" r="r" b="b"/>
              <a:pathLst>
                <a:path w="178593" h="89249" extrusionOk="0">
                  <a:moveTo>
                    <a:pt x="178594" y="0"/>
                  </a:moveTo>
                  <a:lnTo>
                    <a:pt x="178594" y="59531"/>
                  </a:lnTo>
                  <a:lnTo>
                    <a:pt x="119063" y="59531"/>
                  </a:lnTo>
                  <a:lnTo>
                    <a:pt x="119063" y="89249"/>
                  </a:lnTo>
                  <a:lnTo>
                    <a:pt x="59531" y="89249"/>
                  </a:lnTo>
                  <a:lnTo>
                    <a:pt x="59531" y="59531"/>
                  </a:lnTo>
                  <a:lnTo>
                    <a:pt x="0" y="59531"/>
                  </a:lnTo>
                  <a:lnTo>
                    <a:pt x="0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785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5513736" y="2505075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5513736" y="2296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5007958" y="2177700"/>
              <a:ext cx="535686" cy="267843"/>
            </a:xfrm>
            <a:custGeom>
              <a:avLst/>
              <a:gdLst/>
              <a:ahLst/>
              <a:cxnLst/>
              <a:rect l="l" t="t" r="r" b="b"/>
              <a:pathLst>
                <a:path w="535686" h="267843" extrusionOk="0">
                  <a:moveTo>
                    <a:pt x="505778" y="208312"/>
                  </a:moveTo>
                  <a:lnTo>
                    <a:pt x="505778" y="118967"/>
                  </a:lnTo>
                  <a:lnTo>
                    <a:pt x="476060" y="118967"/>
                  </a:lnTo>
                  <a:lnTo>
                    <a:pt x="476060" y="59436"/>
                  </a:lnTo>
                  <a:lnTo>
                    <a:pt x="416528" y="59436"/>
                  </a:lnTo>
                  <a:lnTo>
                    <a:pt x="416528" y="29718"/>
                  </a:lnTo>
                  <a:lnTo>
                    <a:pt x="327279" y="29718"/>
                  </a:lnTo>
                  <a:lnTo>
                    <a:pt x="327279" y="0"/>
                  </a:lnTo>
                  <a:lnTo>
                    <a:pt x="208217" y="0"/>
                  </a:lnTo>
                  <a:lnTo>
                    <a:pt x="208217" y="29718"/>
                  </a:lnTo>
                  <a:lnTo>
                    <a:pt x="118967" y="29718"/>
                  </a:lnTo>
                  <a:lnTo>
                    <a:pt x="118967" y="59436"/>
                  </a:lnTo>
                  <a:lnTo>
                    <a:pt x="59436" y="59436"/>
                  </a:lnTo>
                  <a:lnTo>
                    <a:pt x="59436" y="118967"/>
                  </a:lnTo>
                  <a:lnTo>
                    <a:pt x="29718" y="118967"/>
                  </a:lnTo>
                  <a:lnTo>
                    <a:pt x="29718" y="208312"/>
                  </a:lnTo>
                  <a:lnTo>
                    <a:pt x="0" y="208312"/>
                  </a:lnTo>
                  <a:lnTo>
                    <a:pt x="0" y="267843"/>
                  </a:lnTo>
                  <a:lnTo>
                    <a:pt x="59531" y="267843"/>
                  </a:lnTo>
                  <a:lnTo>
                    <a:pt x="59531" y="238125"/>
                  </a:lnTo>
                  <a:lnTo>
                    <a:pt x="119063" y="238125"/>
                  </a:lnTo>
                  <a:lnTo>
                    <a:pt x="119063" y="208407"/>
                  </a:lnTo>
                  <a:lnTo>
                    <a:pt x="267843" y="208407"/>
                  </a:lnTo>
                  <a:lnTo>
                    <a:pt x="267843" y="238125"/>
                  </a:lnTo>
                  <a:lnTo>
                    <a:pt x="357092" y="238125"/>
                  </a:lnTo>
                  <a:lnTo>
                    <a:pt x="357092" y="267843"/>
                  </a:lnTo>
                  <a:lnTo>
                    <a:pt x="416624" y="267843"/>
                  </a:lnTo>
                  <a:lnTo>
                    <a:pt x="416624" y="238125"/>
                  </a:lnTo>
                  <a:lnTo>
                    <a:pt x="535686" y="238125"/>
                  </a:lnTo>
                  <a:lnTo>
                    <a:pt x="535686" y="208407"/>
                  </a:lnTo>
                  <a:lnTo>
                    <a:pt x="505968" y="208407"/>
                  </a:lnTo>
                  <a:close/>
                  <a:moveTo>
                    <a:pt x="446246" y="208312"/>
                  </a:moveTo>
                  <a:lnTo>
                    <a:pt x="386715" y="208312"/>
                  </a:lnTo>
                  <a:lnTo>
                    <a:pt x="386715" y="89249"/>
                  </a:lnTo>
                  <a:lnTo>
                    <a:pt x="446246" y="89249"/>
                  </a:lnTo>
                  <a:lnTo>
                    <a:pt x="446246" y="2083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5007768" y="2296668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5007768" y="250507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536495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5394673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5335142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5364955" y="2594419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5364955" y="26241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527561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5245893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5126830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5156548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5097017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5007863" y="2415825"/>
              <a:ext cx="505777" cy="297465"/>
            </a:xfrm>
            <a:custGeom>
              <a:avLst/>
              <a:gdLst/>
              <a:ahLst/>
              <a:cxnLst/>
              <a:rect l="l" t="t" r="r" b="b"/>
              <a:pathLst>
                <a:path w="505777" h="297465" extrusionOk="0">
                  <a:moveTo>
                    <a:pt x="476155" y="118967"/>
                  </a:moveTo>
                  <a:lnTo>
                    <a:pt x="476155" y="148685"/>
                  </a:lnTo>
                  <a:lnTo>
                    <a:pt x="416624" y="148685"/>
                  </a:lnTo>
                  <a:lnTo>
                    <a:pt x="416624" y="118967"/>
                  </a:lnTo>
                  <a:lnTo>
                    <a:pt x="357092" y="118967"/>
                  </a:lnTo>
                  <a:lnTo>
                    <a:pt x="357092" y="89249"/>
                  </a:lnTo>
                  <a:lnTo>
                    <a:pt x="327374" y="89249"/>
                  </a:lnTo>
                  <a:lnTo>
                    <a:pt x="327374" y="29718"/>
                  </a:lnTo>
                  <a:lnTo>
                    <a:pt x="267843" y="29718"/>
                  </a:lnTo>
                  <a:lnTo>
                    <a:pt x="267843" y="0"/>
                  </a:lnTo>
                  <a:lnTo>
                    <a:pt x="119062" y="0"/>
                  </a:lnTo>
                  <a:lnTo>
                    <a:pt x="119062" y="29718"/>
                  </a:lnTo>
                  <a:lnTo>
                    <a:pt x="59531" y="29718"/>
                  </a:lnTo>
                  <a:lnTo>
                    <a:pt x="59531" y="59436"/>
                  </a:lnTo>
                  <a:lnTo>
                    <a:pt x="0" y="59436"/>
                  </a:lnTo>
                  <a:lnTo>
                    <a:pt x="0" y="89154"/>
                  </a:lnTo>
                  <a:lnTo>
                    <a:pt x="29718" y="89154"/>
                  </a:lnTo>
                  <a:lnTo>
                    <a:pt x="29718" y="178499"/>
                  </a:lnTo>
                  <a:lnTo>
                    <a:pt x="59436" y="178499"/>
                  </a:lnTo>
                  <a:lnTo>
                    <a:pt x="59436" y="238030"/>
                  </a:lnTo>
                  <a:lnTo>
                    <a:pt x="118967" y="238030"/>
                  </a:lnTo>
                  <a:lnTo>
                    <a:pt x="118967" y="208312"/>
                  </a:lnTo>
                  <a:lnTo>
                    <a:pt x="89249" y="208312"/>
                  </a:lnTo>
                  <a:lnTo>
                    <a:pt x="89249" y="178594"/>
                  </a:lnTo>
                  <a:lnTo>
                    <a:pt x="118967" y="178594"/>
                  </a:lnTo>
                  <a:lnTo>
                    <a:pt x="118967" y="148876"/>
                  </a:lnTo>
                  <a:lnTo>
                    <a:pt x="148685" y="148876"/>
                  </a:lnTo>
                  <a:lnTo>
                    <a:pt x="148685" y="178594"/>
                  </a:lnTo>
                  <a:lnTo>
                    <a:pt x="178403" y="178594"/>
                  </a:lnTo>
                  <a:lnTo>
                    <a:pt x="178403" y="208312"/>
                  </a:lnTo>
                  <a:lnTo>
                    <a:pt x="148685" y="208312"/>
                  </a:lnTo>
                  <a:lnTo>
                    <a:pt x="148685" y="238030"/>
                  </a:lnTo>
                  <a:lnTo>
                    <a:pt x="118967" y="238030"/>
                  </a:lnTo>
                  <a:lnTo>
                    <a:pt x="118967" y="267748"/>
                  </a:lnTo>
                  <a:lnTo>
                    <a:pt x="208216" y="267748"/>
                  </a:lnTo>
                  <a:lnTo>
                    <a:pt x="208216" y="297466"/>
                  </a:lnTo>
                  <a:lnTo>
                    <a:pt x="327279" y="297466"/>
                  </a:lnTo>
                  <a:lnTo>
                    <a:pt x="327279" y="267748"/>
                  </a:lnTo>
                  <a:lnTo>
                    <a:pt x="386810" y="267748"/>
                  </a:lnTo>
                  <a:lnTo>
                    <a:pt x="386810" y="238030"/>
                  </a:lnTo>
                  <a:lnTo>
                    <a:pt x="357092" y="238030"/>
                  </a:lnTo>
                  <a:lnTo>
                    <a:pt x="357092" y="208312"/>
                  </a:lnTo>
                  <a:lnTo>
                    <a:pt x="327374" y="208312"/>
                  </a:lnTo>
                  <a:lnTo>
                    <a:pt x="327374" y="178594"/>
                  </a:lnTo>
                  <a:lnTo>
                    <a:pt x="357092" y="178594"/>
                  </a:lnTo>
                  <a:lnTo>
                    <a:pt x="357092" y="148876"/>
                  </a:lnTo>
                  <a:lnTo>
                    <a:pt x="386810" y="148876"/>
                  </a:lnTo>
                  <a:lnTo>
                    <a:pt x="386810" y="178594"/>
                  </a:lnTo>
                  <a:lnTo>
                    <a:pt x="416528" y="178594"/>
                  </a:lnTo>
                  <a:lnTo>
                    <a:pt x="416528" y="208312"/>
                  </a:lnTo>
                  <a:lnTo>
                    <a:pt x="386810" y="208312"/>
                  </a:lnTo>
                  <a:lnTo>
                    <a:pt x="386810" y="238030"/>
                  </a:lnTo>
                  <a:lnTo>
                    <a:pt x="476059" y="238030"/>
                  </a:lnTo>
                  <a:lnTo>
                    <a:pt x="476059" y="178499"/>
                  </a:lnTo>
                  <a:lnTo>
                    <a:pt x="505778" y="178499"/>
                  </a:lnTo>
                  <a:lnTo>
                    <a:pt x="505778" y="118967"/>
                  </a:lnTo>
                  <a:lnTo>
                    <a:pt x="476059" y="118967"/>
                  </a:lnTo>
                  <a:close/>
                  <a:moveTo>
                    <a:pt x="267843" y="238030"/>
                  </a:moveTo>
                  <a:lnTo>
                    <a:pt x="238125" y="238030"/>
                  </a:lnTo>
                  <a:lnTo>
                    <a:pt x="238125" y="208312"/>
                  </a:lnTo>
                  <a:lnTo>
                    <a:pt x="267843" y="208312"/>
                  </a:lnTo>
                  <a:lnTo>
                    <a:pt x="267843" y="238030"/>
                  </a:lnTo>
                  <a:close/>
                  <a:moveTo>
                    <a:pt x="297561" y="178499"/>
                  </a:moveTo>
                  <a:lnTo>
                    <a:pt x="267843" y="178499"/>
                  </a:lnTo>
                  <a:lnTo>
                    <a:pt x="267843" y="148781"/>
                  </a:lnTo>
                  <a:lnTo>
                    <a:pt x="297561" y="148781"/>
                  </a:lnTo>
                  <a:lnTo>
                    <a:pt x="297561" y="1784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5126830" y="2594419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5126830" y="26241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5186362" y="2028825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5186362" y="1969293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5186362" y="1880044"/>
              <a:ext cx="178593" cy="29717"/>
            </a:xfrm>
            <a:custGeom>
              <a:avLst/>
              <a:gdLst/>
              <a:ahLst/>
              <a:cxnLst/>
              <a:rect l="l" t="t" r="r" b="b"/>
              <a:pathLst>
                <a:path w="178593" h="29717" extrusionOk="0">
                  <a:moveTo>
                    <a:pt x="0" y="0"/>
                  </a:moveTo>
                  <a:lnTo>
                    <a:pt x="178594" y="0"/>
                  </a:lnTo>
                  <a:lnTo>
                    <a:pt x="178594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394673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5364955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5126830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5364955" y="2088356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64955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5156548" y="2088356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5156548" y="2058543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5156548" y="1999107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5364955" y="1999107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5364955" y="1909762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156548" y="1909762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394673" y="1939480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156548" y="1909762"/>
              <a:ext cx="238125" cy="89344"/>
            </a:xfrm>
            <a:custGeom>
              <a:avLst/>
              <a:gdLst/>
              <a:ahLst/>
              <a:cxnLst/>
              <a:rect l="l" t="t" r="r" b="b"/>
              <a:pathLst>
                <a:path w="238125" h="89344" extrusionOk="0">
                  <a:moveTo>
                    <a:pt x="238125" y="29718"/>
                  </a:moveTo>
                  <a:lnTo>
                    <a:pt x="238125" y="89345"/>
                  </a:lnTo>
                  <a:lnTo>
                    <a:pt x="208407" y="89345"/>
                  </a:lnTo>
                  <a:lnTo>
                    <a:pt x="208407" y="59531"/>
                  </a:lnTo>
                  <a:lnTo>
                    <a:pt x="29813" y="59531"/>
                  </a:lnTo>
                  <a:lnTo>
                    <a:pt x="29813" y="89345"/>
                  </a:lnTo>
                  <a:lnTo>
                    <a:pt x="0" y="89345"/>
                  </a:lnTo>
                  <a:lnTo>
                    <a:pt x="0" y="29718"/>
                  </a:lnTo>
                  <a:lnTo>
                    <a:pt x="29813" y="29718"/>
                  </a:lnTo>
                  <a:lnTo>
                    <a:pt x="29813" y="0"/>
                  </a:lnTo>
                  <a:lnTo>
                    <a:pt x="208407" y="0"/>
                  </a:lnTo>
                  <a:lnTo>
                    <a:pt x="208407" y="29718"/>
                  </a:lnTo>
                  <a:lnTo>
                    <a:pt x="238125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126830" y="193948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156548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126830" y="202882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364955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394673" y="202882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56548" y="1850231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394673" y="1850231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126830" y="1790700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424487" y="1760982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156548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394673" y="1641919"/>
              <a:ext cx="29718" cy="119062"/>
            </a:xfrm>
            <a:custGeom>
              <a:avLst/>
              <a:gdLst/>
              <a:ahLst/>
              <a:cxnLst/>
              <a:rect l="l" t="t" r="r" b="b"/>
              <a:pathLst>
                <a:path w="29718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5186362" y="1671637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5216080" y="164191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216080" y="1701355"/>
              <a:ext cx="29717" cy="89344"/>
            </a:xfrm>
            <a:custGeom>
              <a:avLst/>
              <a:gdLst/>
              <a:ahLst/>
              <a:cxnLst/>
              <a:rect l="l" t="t" r="r" b="b"/>
              <a:pathLst>
                <a:path w="29717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245893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305424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156548" y="1701355"/>
              <a:ext cx="148875" cy="178689"/>
            </a:xfrm>
            <a:custGeom>
              <a:avLst/>
              <a:gdLst/>
              <a:ahLst/>
              <a:cxnLst/>
              <a:rect l="l" t="t" r="r" b="b"/>
              <a:pathLst>
                <a:path w="148875" h="178689" extrusionOk="0">
                  <a:moveTo>
                    <a:pt x="148876" y="148876"/>
                  </a:moveTo>
                  <a:lnTo>
                    <a:pt x="148876" y="178689"/>
                  </a:lnTo>
                  <a:lnTo>
                    <a:pt x="29813" y="178689"/>
                  </a:lnTo>
                  <a:lnTo>
                    <a:pt x="29813" y="148876"/>
                  </a:lnTo>
                  <a:lnTo>
                    <a:pt x="0" y="148876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0"/>
                  </a:lnTo>
                  <a:lnTo>
                    <a:pt x="59531" y="0"/>
                  </a:lnTo>
                  <a:lnTo>
                    <a:pt x="59531" y="89345"/>
                  </a:lnTo>
                  <a:lnTo>
                    <a:pt x="89345" y="89345"/>
                  </a:lnTo>
                  <a:lnTo>
                    <a:pt x="89345" y="119063"/>
                  </a:lnTo>
                  <a:lnTo>
                    <a:pt x="119063" y="119063"/>
                  </a:lnTo>
                  <a:lnTo>
                    <a:pt x="119063" y="148876"/>
                  </a:lnTo>
                  <a:lnTo>
                    <a:pt x="148876" y="148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275611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364955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245893" y="16121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305424" y="173116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75611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335142" y="1701355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275611" y="1701355"/>
              <a:ext cx="148875" cy="208407"/>
            </a:xfrm>
            <a:custGeom>
              <a:avLst/>
              <a:gdLst/>
              <a:ahLst/>
              <a:cxnLst/>
              <a:rect l="l" t="t" r="r" b="b"/>
              <a:pathLst>
                <a:path w="148875" h="208407" extrusionOk="0">
                  <a:moveTo>
                    <a:pt x="148876" y="59626"/>
                  </a:moveTo>
                  <a:lnTo>
                    <a:pt x="148876" y="148876"/>
                  </a:lnTo>
                  <a:lnTo>
                    <a:pt x="119063" y="148876"/>
                  </a:lnTo>
                  <a:lnTo>
                    <a:pt x="119063" y="208407"/>
                  </a:lnTo>
                  <a:lnTo>
                    <a:pt x="89345" y="208407"/>
                  </a:lnTo>
                  <a:lnTo>
                    <a:pt x="89345" y="178689"/>
                  </a:lnTo>
                  <a:lnTo>
                    <a:pt x="59531" y="178689"/>
                  </a:lnTo>
                  <a:lnTo>
                    <a:pt x="59531" y="148876"/>
                  </a:lnTo>
                  <a:lnTo>
                    <a:pt x="29813" y="148876"/>
                  </a:lnTo>
                  <a:lnTo>
                    <a:pt x="29813" y="119063"/>
                  </a:lnTo>
                  <a:lnTo>
                    <a:pt x="0" y="119063"/>
                  </a:lnTo>
                  <a:lnTo>
                    <a:pt x="0" y="89345"/>
                  </a:lnTo>
                  <a:lnTo>
                    <a:pt x="29813" y="89345"/>
                  </a:lnTo>
                  <a:lnTo>
                    <a:pt x="29813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89345" y="29813"/>
                  </a:lnTo>
                  <a:lnTo>
                    <a:pt x="89345" y="0"/>
                  </a:lnTo>
                  <a:lnTo>
                    <a:pt x="119063" y="0"/>
                  </a:lnTo>
                  <a:lnTo>
                    <a:pt x="119063" y="59626"/>
                  </a:lnTo>
                  <a:lnTo>
                    <a:pt x="148876" y="596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364955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216079" y="1612106"/>
              <a:ext cx="178593" cy="178593"/>
            </a:xfrm>
            <a:custGeom>
              <a:avLst/>
              <a:gdLst/>
              <a:ahLst/>
              <a:cxnLst/>
              <a:rect l="l" t="t" r="r" b="b"/>
              <a:pathLst>
                <a:path w="178593" h="178593" extrusionOk="0">
                  <a:moveTo>
                    <a:pt x="178594" y="29813"/>
                  </a:moveTo>
                  <a:lnTo>
                    <a:pt x="178594" y="59531"/>
                  </a:lnTo>
                  <a:lnTo>
                    <a:pt x="148876" y="59531"/>
                  </a:lnTo>
                  <a:lnTo>
                    <a:pt x="148876" y="89249"/>
                  </a:lnTo>
                  <a:lnTo>
                    <a:pt x="119063" y="89249"/>
                  </a:lnTo>
                  <a:lnTo>
                    <a:pt x="119063" y="119063"/>
                  </a:lnTo>
                  <a:lnTo>
                    <a:pt x="89345" y="119063"/>
                  </a:lnTo>
                  <a:lnTo>
                    <a:pt x="89345" y="148876"/>
                  </a:lnTo>
                  <a:lnTo>
                    <a:pt x="59531" y="148876"/>
                  </a:lnTo>
                  <a:lnTo>
                    <a:pt x="59531" y="178594"/>
                  </a:lnTo>
                  <a:lnTo>
                    <a:pt x="29813" y="178594"/>
                  </a:lnTo>
                  <a:lnTo>
                    <a:pt x="29813" y="89249"/>
                  </a:lnTo>
                  <a:lnTo>
                    <a:pt x="0" y="89249"/>
                  </a:lnTo>
                  <a:lnTo>
                    <a:pt x="0" y="59531"/>
                  </a:lnTo>
                  <a:lnTo>
                    <a:pt x="29813" y="59531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0"/>
                  </a:lnTo>
                  <a:lnTo>
                    <a:pt x="148876" y="0"/>
                  </a:lnTo>
                  <a:lnTo>
                    <a:pt x="148876" y="29813"/>
                  </a:lnTo>
                  <a:lnTo>
                    <a:pt x="178594" y="298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275611" y="15822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4769643" y="2594419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739830" y="2653855"/>
              <a:ext cx="29718" cy="208406"/>
            </a:xfrm>
            <a:custGeom>
              <a:avLst/>
              <a:gdLst/>
              <a:ahLst/>
              <a:cxnLst/>
              <a:rect l="l" t="t" r="r" b="b"/>
              <a:pathLst>
                <a:path w="29718" h="208406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08407"/>
                  </a:lnTo>
                  <a:lnTo>
                    <a:pt x="0" y="2084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4977955" y="2802731"/>
              <a:ext cx="595312" cy="119062"/>
            </a:xfrm>
            <a:custGeom>
              <a:avLst/>
              <a:gdLst/>
              <a:ahLst/>
              <a:cxnLst/>
              <a:rect l="l" t="t" r="r" b="b"/>
              <a:pathLst>
                <a:path w="595312" h="119062" extrusionOk="0">
                  <a:moveTo>
                    <a:pt x="595313" y="0"/>
                  </a:moveTo>
                  <a:lnTo>
                    <a:pt x="595313" y="59531"/>
                  </a:lnTo>
                  <a:lnTo>
                    <a:pt x="565595" y="59531"/>
                  </a:lnTo>
                  <a:lnTo>
                    <a:pt x="565595" y="89249"/>
                  </a:lnTo>
                  <a:lnTo>
                    <a:pt x="446532" y="89249"/>
                  </a:lnTo>
                  <a:lnTo>
                    <a:pt x="446532" y="119063"/>
                  </a:lnTo>
                  <a:lnTo>
                    <a:pt x="148876" y="119063"/>
                  </a:lnTo>
                  <a:lnTo>
                    <a:pt x="148876" y="89249"/>
                  </a:lnTo>
                  <a:lnTo>
                    <a:pt x="29813" y="89249"/>
                  </a:lnTo>
                  <a:lnTo>
                    <a:pt x="29813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59531" y="29813"/>
                  </a:lnTo>
                  <a:lnTo>
                    <a:pt x="59531" y="59531"/>
                  </a:lnTo>
                  <a:lnTo>
                    <a:pt x="178594" y="59531"/>
                  </a:lnTo>
                  <a:lnTo>
                    <a:pt x="178594" y="89249"/>
                  </a:lnTo>
                  <a:lnTo>
                    <a:pt x="416719" y="89249"/>
                  </a:lnTo>
                  <a:lnTo>
                    <a:pt x="416719" y="59531"/>
                  </a:lnTo>
                  <a:lnTo>
                    <a:pt x="535781" y="59531"/>
                  </a:lnTo>
                  <a:lnTo>
                    <a:pt x="535781" y="29813"/>
                  </a:lnTo>
                  <a:lnTo>
                    <a:pt x="565595" y="29813"/>
                  </a:lnTo>
                  <a:lnTo>
                    <a:pt x="565595" y="0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rgbClr val="FFD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769643" y="2862262"/>
              <a:ext cx="238125" cy="29718"/>
            </a:xfrm>
            <a:custGeom>
              <a:avLst/>
              <a:gdLst/>
              <a:ahLst/>
              <a:cxnLst/>
              <a:rect l="l" t="t" r="r" b="b"/>
              <a:pathLst>
                <a:path w="238125" h="29718" extrusionOk="0">
                  <a:moveTo>
                    <a:pt x="0" y="0"/>
                  </a:moveTo>
                  <a:lnTo>
                    <a:pt x="238125" y="0"/>
                  </a:lnTo>
                  <a:lnTo>
                    <a:pt x="238125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4799361" y="2564606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4829174" y="2534793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858892" y="2594419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4799361" y="2802731"/>
              <a:ext cx="148780" cy="29718"/>
            </a:xfrm>
            <a:custGeom>
              <a:avLst/>
              <a:gdLst/>
              <a:ahLst/>
              <a:cxnLst/>
              <a:rect l="l" t="t" r="r" b="b"/>
              <a:pathLst>
                <a:path w="148780" h="29718" extrusionOk="0">
                  <a:moveTo>
                    <a:pt x="0" y="0"/>
                  </a:moveTo>
                  <a:lnTo>
                    <a:pt x="148781" y="0"/>
                  </a:lnTo>
                  <a:lnTo>
                    <a:pt x="14878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4829174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769643" y="2534793"/>
              <a:ext cx="178593" cy="327469"/>
            </a:xfrm>
            <a:custGeom>
              <a:avLst/>
              <a:gdLst/>
              <a:ahLst/>
              <a:cxnLst/>
              <a:rect l="l" t="t" r="r" b="b"/>
              <a:pathLst>
                <a:path w="178593" h="327469" extrusionOk="0">
                  <a:moveTo>
                    <a:pt x="29718" y="297752"/>
                  </a:moveTo>
                  <a:lnTo>
                    <a:pt x="178594" y="297752"/>
                  </a:lnTo>
                  <a:lnTo>
                    <a:pt x="178594" y="327469"/>
                  </a:lnTo>
                  <a:lnTo>
                    <a:pt x="0" y="327469"/>
                  </a:lnTo>
                  <a:lnTo>
                    <a:pt x="0" y="119063"/>
                  </a:lnTo>
                  <a:lnTo>
                    <a:pt x="29718" y="119063"/>
                  </a:lnTo>
                  <a:lnTo>
                    <a:pt x="29718" y="59626"/>
                  </a:lnTo>
                  <a:lnTo>
                    <a:pt x="59531" y="59626"/>
                  </a:lnTo>
                  <a:lnTo>
                    <a:pt x="59531" y="29813"/>
                  </a:lnTo>
                  <a:lnTo>
                    <a:pt x="148781" y="29813"/>
                  </a:lnTo>
                  <a:lnTo>
                    <a:pt x="148781" y="0"/>
                  </a:lnTo>
                  <a:lnTo>
                    <a:pt x="178594" y="0"/>
                  </a:lnTo>
                  <a:lnTo>
                    <a:pt x="178594" y="59626"/>
                  </a:lnTo>
                  <a:lnTo>
                    <a:pt x="89249" y="59626"/>
                  </a:lnTo>
                  <a:lnTo>
                    <a:pt x="89249" y="89344"/>
                  </a:lnTo>
                  <a:lnTo>
                    <a:pt x="59531" y="89344"/>
                  </a:lnTo>
                  <a:lnTo>
                    <a:pt x="59531" y="148876"/>
                  </a:lnTo>
                  <a:lnTo>
                    <a:pt x="29718" y="148876"/>
                  </a:lnTo>
                  <a:lnTo>
                    <a:pt x="29718" y="2977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4799361" y="2683668"/>
              <a:ext cx="29717" cy="119062"/>
            </a:xfrm>
            <a:custGeom>
              <a:avLst/>
              <a:gdLst/>
              <a:ahLst/>
              <a:cxnLst/>
              <a:rect l="l" t="t" r="r" b="b"/>
              <a:pathLst>
                <a:path w="29717" h="119062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119063"/>
                  </a:lnTo>
                  <a:lnTo>
                    <a:pt x="0" y="119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007768" y="27134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4977955" y="2683668"/>
              <a:ext cx="29718" cy="89344"/>
            </a:xfrm>
            <a:custGeom>
              <a:avLst/>
              <a:gdLst/>
              <a:ahLst/>
              <a:cxnLst/>
              <a:rect l="l" t="t" r="r" b="b"/>
              <a:pathLst>
                <a:path w="29718" h="89344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89345"/>
                  </a:lnTo>
                  <a:lnTo>
                    <a:pt x="0" y="89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4829174" y="2624137"/>
              <a:ext cx="148780" cy="178593"/>
            </a:xfrm>
            <a:custGeom>
              <a:avLst/>
              <a:gdLst/>
              <a:ahLst/>
              <a:cxnLst/>
              <a:rect l="l" t="t" r="r" b="b"/>
              <a:pathLst>
                <a:path w="148780" h="178593" extrusionOk="0">
                  <a:moveTo>
                    <a:pt x="148781" y="59531"/>
                  </a:moveTo>
                  <a:lnTo>
                    <a:pt x="148781" y="178594"/>
                  </a:lnTo>
                  <a:lnTo>
                    <a:pt x="0" y="178594"/>
                  </a:lnTo>
                  <a:lnTo>
                    <a:pt x="0" y="59531"/>
                  </a:lnTo>
                  <a:lnTo>
                    <a:pt x="29718" y="59531"/>
                  </a:lnTo>
                  <a:lnTo>
                    <a:pt x="29718" y="0"/>
                  </a:lnTo>
                  <a:lnTo>
                    <a:pt x="119063" y="0"/>
                  </a:lnTo>
                  <a:lnTo>
                    <a:pt x="119063" y="59531"/>
                  </a:lnTo>
                  <a:lnTo>
                    <a:pt x="148781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4948237" y="2624137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037486" y="2683668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097017" y="2683668"/>
              <a:ext cx="267938" cy="89249"/>
            </a:xfrm>
            <a:custGeom>
              <a:avLst/>
              <a:gdLst/>
              <a:ahLst/>
              <a:cxnLst/>
              <a:rect l="l" t="t" r="r" b="b"/>
              <a:pathLst>
                <a:path w="267938" h="89249" extrusionOk="0">
                  <a:moveTo>
                    <a:pt x="267938" y="29813"/>
                  </a:moveTo>
                  <a:lnTo>
                    <a:pt x="267938" y="89249"/>
                  </a:lnTo>
                  <a:lnTo>
                    <a:pt x="89345" y="89249"/>
                  </a:lnTo>
                  <a:lnTo>
                    <a:pt x="89345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813" y="0"/>
                  </a:lnTo>
                  <a:lnTo>
                    <a:pt x="29813" y="29813"/>
                  </a:lnTo>
                  <a:lnTo>
                    <a:pt x="119063" y="29813"/>
                  </a:lnTo>
                  <a:lnTo>
                    <a:pt x="119063" y="59531"/>
                  </a:lnTo>
                  <a:lnTo>
                    <a:pt x="238125" y="59531"/>
                  </a:lnTo>
                  <a:lnTo>
                    <a:pt x="238125" y="29813"/>
                  </a:lnTo>
                  <a:lnTo>
                    <a:pt x="267938" y="29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5364955" y="2713482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5007768" y="2624137"/>
              <a:ext cx="59531" cy="59531"/>
            </a:xfrm>
            <a:custGeom>
              <a:avLst/>
              <a:gdLst/>
              <a:ahLst/>
              <a:cxnLst/>
              <a:rect l="l" t="t" r="r" b="b"/>
              <a:pathLst>
                <a:path w="59531" h="59531" extrusionOk="0">
                  <a:moveTo>
                    <a:pt x="59531" y="29718"/>
                  </a:moveTo>
                  <a:lnTo>
                    <a:pt x="59531" y="59531"/>
                  </a:lnTo>
                  <a:lnTo>
                    <a:pt x="0" y="59531"/>
                  </a:lnTo>
                  <a:lnTo>
                    <a:pt x="0" y="0"/>
                  </a:lnTo>
                  <a:lnTo>
                    <a:pt x="29718" y="0"/>
                  </a:lnTo>
                  <a:lnTo>
                    <a:pt x="29718" y="29718"/>
                  </a:lnTo>
                  <a:lnTo>
                    <a:pt x="59531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977955" y="2594419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977955" y="2534793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977955" y="250507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948237" y="2118169"/>
              <a:ext cx="654843" cy="565499"/>
            </a:xfrm>
            <a:custGeom>
              <a:avLst/>
              <a:gdLst/>
              <a:ahLst/>
              <a:cxnLst/>
              <a:rect l="l" t="t" r="r" b="b"/>
              <a:pathLst>
                <a:path w="654843" h="565499" extrusionOk="0">
                  <a:moveTo>
                    <a:pt x="654844" y="238125"/>
                  </a:moveTo>
                  <a:lnTo>
                    <a:pt x="654844" y="416624"/>
                  </a:lnTo>
                  <a:lnTo>
                    <a:pt x="625031" y="416624"/>
                  </a:lnTo>
                  <a:lnTo>
                    <a:pt x="625031" y="505968"/>
                  </a:lnTo>
                  <a:lnTo>
                    <a:pt x="595313" y="505968"/>
                  </a:lnTo>
                  <a:lnTo>
                    <a:pt x="595313" y="565499"/>
                  </a:lnTo>
                  <a:lnTo>
                    <a:pt x="565499" y="565499"/>
                  </a:lnTo>
                  <a:lnTo>
                    <a:pt x="565499" y="476250"/>
                  </a:lnTo>
                  <a:lnTo>
                    <a:pt x="595313" y="476250"/>
                  </a:lnTo>
                  <a:lnTo>
                    <a:pt x="595313" y="386906"/>
                  </a:lnTo>
                  <a:lnTo>
                    <a:pt x="625031" y="386906"/>
                  </a:lnTo>
                  <a:lnTo>
                    <a:pt x="625031" y="267843"/>
                  </a:lnTo>
                  <a:lnTo>
                    <a:pt x="595313" y="267843"/>
                  </a:lnTo>
                  <a:lnTo>
                    <a:pt x="595313" y="178499"/>
                  </a:lnTo>
                  <a:lnTo>
                    <a:pt x="565499" y="178499"/>
                  </a:lnTo>
                  <a:lnTo>
                    <a:pt x="565499" y="119062"/>
                  </a:lnTo>
                  <a:lnTo>
                    <a:pt x="535781" y="119062"/>
                  </a:lnTo>
                  <a:lnTo>
                    <a:pt x="535781" y="89249"/>
                  </a:lnTo>
                  <a:lnTo>
                    <a:pt x="476250" y="89249"/>
                  </a:lnTo>
                  <a:lnTo>
                    <a:pt x="476250" y="59436"/>
                  </a:lnTo>
                  <a:lnTo>
                    <a:pt x="386906" y="59436"/>
                  </a:lnTo>
                  <a:lnTo>
                    <a:pt x="386906" y="29718"/>
                  </a:lnTo>
                  <a:lnTo>
                    <a:pt x="267843" y="29718"/>
                  </a:lnTo>
                  <a:lnTo>
                    <a:pt x="267843" y="59436"/>
                  </a:lnTo>
                  <a:lnTo>
                    <a:pt x="178594" y="59436"/>
                  </a:lnTo>
                  <a:lnTo>
                    <a:pt x="178594" y="89249"/>
                  </a:lnTo>
                  <a:lnTo>
                    <a:pt x="119063" y="89249"/>
                  </a:lnTo>
                  <a:lnTo>
                    <a:pt x="119063" y="119062"/>
                  </a:lnTo>
                  <a:lnTo>
                    <a:pt x="89249" y="119062"/>
                  </a:lnTo>
                  <a:lnTo>
                    <a:pt x="89249" y="178499"/>
                  </a:lnTo>
                  <a:lnTo>
                    <a:pt x="59531" y="178499"/>
                  </a:lnTo>
                  <a:lnTo>
                    <a:pt x="59531" y="267843"/>
                  </a:lnTo>
                  <a:lnTo>
                    <a:pt x="29718" y="267843"/>
                  </a:lnTo>
                  <a:lnTo>
                    <a:pt x="29718" y="416624"/>
                  </a:lnTo>
                  <a:lnTo>
                    <a:pt x="0" y="416624"/>
                  </a:lnTo>
                  <a:lnTo>
                    <a:pt x="0" y="238125"/>
                  </a:lnTo>
                  <a:lnTo>
                    <a:pt x="29718" y="238125"/>
                  </a:lnTo>
                  <a:lnTo>
                    <a:pt x="29718" y="148780"/>
                  </a:lnTo>
                  <a:lnTo>
                    <a:pt x="59531" y="148780"/>
                  </a:lnTo>
                  <a:lnTo>
                    <a:pt x="59531" y="89249"/>
                  </a:lnTo>
                  <a:lnTo>
                    <a:pt x="89249" y="89249"/>
                  </a:lnTo>
                  <a:lnTo>
                    <a:pt x="89249" y="59436"/>
                  </a:lnTo>
                  <a:lnTo>
                    <a:pt x="148780" y="59436"/>
                  </a:lnTo>
                  <a:lnTo>
                    <a:pt x="148780" y="29718"/>
                  </a:lnTo>
                  <a:lnTo>
                    <a:pt x="238125" y="29718"/>
                  </a:lnTo>
                  <a:lnTo>
                    <a:pt x="238125" y="0"/>
                  </a:lnTo>
                  <a:lnTo>
                    <a:pt x="416719" y="0"/>
                  </a:lnTo>
                  <a:lnTo>
                    <a:pt x="416719" y="29718"/>
                  </a:lnTo>
                  <a:lnTo>
                    <a:pt x="505968" y="29718"/>
                  </a:lnTo>
                  <a:lnTo>
                    <a:pt x="505968" y="59436"/>
                  </a:lnTo>
                  <a:lnTo>
                    <a:pt x="565499" y="59436"/>
                  </a:lnTo>
                  <a:lnTo>
                    <a:pt x="565499" y="89249"/>
                  </a:lnTo>
                  <a:lnTo>
                    <a:pt x="595313" y="89249"/>
                  </a:lnTo>
                  <a:lnTo>
                    <a:pt x="595313" y="148780"/>
                  </a:lnTo>
                  <a:lnTo>
                    <a:pt x="625031" y="148780"/>
                  </a:lnTo>
                  <a:lnTo>
                    <a:pt x="625031" y="238125"/>
                  </a:lnTo>
                  <a:lnTo>
                    <a:pt x="654844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394673" y="2683668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484018" y="2653855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186362" y="2058543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335142" y="2058543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245893" y="2058543"/>
              <a:ext cx="89249" cy="29717"/>
            </a:xfrm>
            <a:custGeom>
              <a:avLst/>
              <a:gdLst/>
              <a:ahLst/>
              <a:cxnLst/>
              <a:rect l="l" t="t" r="r" b="b"/>
              <a:pathLst>
                <a:path w="89249" h="29717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245893" y="1999107"/>
              <a:ext cx="119062" cy="29717"/>
            </a:xfrm>
            <a:custGeom>
              <a:avLst/>
              <a:gdLst/>
              <a:ahLst/>
              <a:cxnLst/>
              <a:rect l="l" t="t" r="r" b="b"/>
              <a:pathLst>
                <a:path w="119062" h="29717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186362" y="1999107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126830" y="2118169"/>
              <a:ext cx="59531" cy="29717"/>
            </a:xfrm>
            <a:custGeom>
              <a:avLst/>
              <a:gdLst/>
              <a:ahLst/>
              <a:cxnLst/>
              <a:rect l="l" t="t" r="r" b="b"/>
              <a:pathLst>
                <a:path w="59531" h="29717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037486" y="2802731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2" y="0"/>
                  </a:lnTo>
                  <a:lnTo>
                    <a:pt x="119062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156548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394673" y="2802731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513736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126830" y="289198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07768" y="2862262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4977955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364955" y="2891980"/>
              <a:ext cx="59531" cy="29718"/>
            </a:xfrm>
            <a:custGeom>
              <a:avLst/>
              <a:gdLst/>
              <a:ahLst/>
              <a:cxnLst/>
              <a:rect l="l" t="t" r="r" b="b"/>
              <a:pathLst>
                <a:path w="59531" h="29718" extrusionOk="0">
                  <a:moveTo>
                    <a:pt x="0" y="0"/>
                  </a:moveTo>
                  <a:lnTo>
                    <a:pt x="59531" y="0"/>
                  </a:lnTo>
                  <a:lnTo>
                    <a:pt x="59531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43549" y="2832544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394673" y="2862262"/>
              <a:ext cx="119062" cy="29718"/>
            </a:xfrm>
            <a:custGeom>
              <a:avLst/>
              <a:gdLst/>
              <a:ahLst/>
              <a:cxnLst/>
              <a:rect l="l" t="t" r="r" b="b"/>
              <a:pathLst>
                <a:path w="119062" h="29718" extrusionOk="0">
                  <a:moveTo>
                    <a:pt x="0" y="0"/>
                  </a:moveTo>
                  <a:lnTo>
                    <a:pt x="119063" y="0"/>
                  </a:lnTo>
                  <a:lnTo>
                    <a:pt x="119063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4858892" y="2832544"/>
              <a:ext cx="89249" cy="29718"/>
            </a:xfrm>
            <a:custGeom>
              <a:avLst/>
              <a:gdLst/>
              <a:ahLst/>
              <a:cxnLst/>
              <a:rect l="l" t="t" r="r" b="b"/>
              <a:pathLst>
                <a:path w="89249" h="29718" extrusionOk="0">
                  <a:moveTo>
                    <a:pt x="0" y="0"/>
                  </a:moveTo>
                  <a:lnTo>
                    <a:pt x="89249" y="0"/>
                  </a:lnTo>
                  <a:lnTo>
                    <a:pt x="89249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918423" y="2534793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4888705" y="25646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4977955" y="2713482"/>
              <a:ext cx="29718" cy="59531"/>
            </a:xfrm>
            <a:custGeom>
              <a:avLst/>
              <a:gdLst/>
              <a:ahLst/>
              <a:cxnLst/>
              <a:rect l="l" t="t" r="r" b="b"/>
              <a:pathLst>
                <a:path w="29718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948237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4918423" y="27134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4829174" y="27432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4888705" y="2772918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186362" y="2118169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186362" y="1939480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364955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335142" y="1641919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335142" y="1612106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35142" y="1671637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45893" y="1760982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186362" y="1731168"/>
              <a:ext cx="29717" cy="59531"/>
            </a:xfrm>
            <a:custGeom>
              <a:avLst/>
              <a:gdLst/>
              <a:ahLst/>
              <a:cxnLst/>
              <a:rect l="l" t="t" r="r" b="b"/>
              <a:pathLst>
                <a:path w="29717" h="59531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59531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216080" y="1790700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156548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245893" y="1820418"/>
              <a:ext cx="29717" cy="29718"/>
            </a:xfrm>
            <a:custGeom>
              <a:avLst/>
              <a:gdLst/>
              <a:ahLst/>
              <a:cxnLst/>
              <a:rect l="l" t="t" r="r" b="b"/>
              <a:pathLst>
                <a:path w="29717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186362" y="1701355"/>
              <a:ext cx="29717" cy="29717"/>
            </a:xfrm>
            <a:custGeom>
              <a:avLst/>
              <a:gdLst/>
              <a:ahLst/>
              <a:cxnLst/>
              <a:rect l="l" t="t" r="r" b="b"/>
              <a:pathLst>
                <a:path w="29717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364955" y="1880044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335142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64955" y="1850231"/>
              <a:ext cx="29718" cy="29717"/>
            </a:xfrm>
            <a:custGeom>
              <a:avLst/>
              <a:gdLst/>
              <a:ahLst/>
              <a:cxnLst/>
              <a:rect l="l" t="t" r="r" b="b"/>
              <a:pathLst>
                <a:path w="29718" h="29717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94673" y="1760982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364955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94673" y="1790700"/>
              <a:ext cx="29718" cy="29718"/>
            </a:xfrm>
            <a:custGeom>
              <a:avLst/>
              <a:gdLst/>
              <a:ahLst/>
              <a:cxnLst/>
              <a:rect l="l" t="t" r="r" b="b"/>
              <a:pathLst>
                <a:path w="29718" h="29718" extrusionOk="0">
                  <a:moveTo>
                    <a:pt x="0" y="0"/>
                  </a:moveTo>
                  <a:lnTo>
                    <a:pt x="29718" y="0"/>
                  </a:lnTo>
                  <a:lnTo>
                    <a:pt x="29718" y="29718"/>
                  </a:lnTo>
                  <a:lnTo>
                    <a:pt x="0" y="297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29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0"/>
          <p:cNvSpPr txBox="1">
            <a:spLocks noGrp="1"/>
          </p:cNvSpPr>
          <p:nvPr>
            <p:ph type="title"/>
          </p:nvPr>
        </p:nvSpPr>
        <p:spPr>
          <a:xfrm>
            <a:off x="479308" y="343800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1"/>
          </p:nvPr>
        </p:nvSpPr>
        <p:spPr>
          <a:xfrm>
            <a:off x="612216" y="1098395"/>
            <a:ext cx="4545223" cy="3507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200" dirty="0"/>
              <a:t>Total of 101,035 games listed on Steam as of June 2024.</a:t>
            </a:r>
          </a:p>
          <a:p>
            <a:pPr marL="171450" indent="-171450"/>
            <a:r>
              <a:rPr lang="en-US" sz="1200" dirty="0"/>
              <a:t>SteamSpy, a third-party analytical tool was chosen as the primary data collection target as it provides aggregated data about individual game on Steam </a:t>
            </a:r>
          </a:p>
          <a:p>
            <a:pPr marL="171450" indent="-171450"/>
            <a:r>
              <a:rPr lang="en-US" sz="1200" dirty="0"/>
              <a:t>Steam API was chosen to compliment the data collected via SteamSpy. Steam API provides granular data about each game. </a:t>
            </a:r>
          </a:p>
          <a:p>
            <a:pPr marL="171450" indent="-171450"/>
            <a:r>
              <a:rPr lang="en-US" sz="1200" dirty="0"/>
              <a:t>Using both sources enriches the dataset by combining the broader audience’s insights with detailed, real-time game attributes </a:t>
            </a:r>
          </a:p>
          <a:p>
            <a:pPr marL="171450" indent="-171450"/>
            <a:endParaRPr lang="en-US" sz="1200" dirty="0"/>
          </a:p>
          <a:p>
            <a:pPr marL="171450" indent="-171450"/>
            <a:endParaRPr lang="en-US" sz="1200" dirty="0"/>
          </a:p>
          <a:p>
            <a:pPr marL="171450" indent="-171450"/>
            <a:r>
              <a:rPr lang="en-US" sz="1200" dirty="0"/>
              <a:t>For the project’s purposes, top 5000 games of all time were targeted – All the games would cause our dataset to be very noisy. </a:t>
            </a:r>
          </a:p>
          <a:p>
            <a:pPr marL="171450" indent="-171450"/>
            <a:r>
              <a:rPr lang="en-US" sz="1200" dirty="0"/>
              <a:t>SteamSpy due to its aggregated user metrics for each game helped filtering the data collection to the top 5000 played games. </a:t>
            </a:r>
          </a:p>
          <a:p>
            <a:pPr marL="171450" indent="-171450"/>
            <a:endParaRPr lang="en-US" sz="1200" dirty="0"/>
          </a:p>
        </p:txBody>
      </p:sp>
      <p:pic>
        <p:nvPicPr>
          <p:cNvPr id="1026" name="Picture 2" descr="All the data and stats about Steam games">
            <a:extLst>
              <a:ext uri="{FF2B5EF4-FFF2-40B4-BE49-F238E27FC236}">
                <a16:creationId xmlns:a16="http://schemas.microsoft.com/office/drawing/2014/main" id="{767560E3-584D-56AA-1910-D1695538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43" y="2442931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Steam">
            <a:extLst>
              <a:ext uri="{FF2B5EF4-FFF2-40B4-BE49-F238E27FC236}">
                <a16:creationId xmlns:a16="http://schemas.microsoft.com/office/drawing/2014/main" id="{572A5484-BAD2-1BD4-BCBB-ED13D20D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63" y="74794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7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B3BE89-B6E6-5B35-9B6B-98912238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267629" y="1304549"/>
            <a:ext cx="8686800" cy="2698742"/>
          </a:xfrm>
          <a:prstGeom prst="rect">
            <a:avLst/>
          </a:prstGeom>
        </p:spPr>
      </p:pic>
      <p:sp>
        <p:nvSpPr>
          <p:cNvPr id="7" name="Google Shape;1886;p30">
            <a:extLst>
              <a:ext uri="{FF2B5EF4-FFF2-40B4-BE49-F238E27FC236}">
                <a16:creationId xmlns:a16="http://schemas.microsoft.com/office/drawing/2014/main" id="{4F06EA8F-5D9D-B967-0506-960DEEA70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69" y="193259"/>
            <a:ext cx="7438058" cy="754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Initial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9903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1556</Words>
  <Application>Microsoft Office PowerPoint</Application>
  <PresentationFormat>On-screen Show (16:9)</PresentationFormat>
  <Paragraphs>125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Nunito Light</vt:lpstr>
      <vt:lpstr>Calibri</vt:lpstr>
      <vt:lpstr>Press Start 2P</vt:lpstr>
      <vt:lpstr>Aptos</vt:lpstr>
      <vt:lpstr>Archivo</vt:lpstr>
      <vt:lpstr>Simple Retro Pixel Business Basic Template by Slidesgo</vt:lpstr>
      <vt:lpstr>Game of the Year Candidate Prediction Model</vt:lpstr>
      <vt:lpstr>TABLE OF CONTENTS</vt:lpstr>
      <vt:lpstr>Introduction</vt:lpstr>
      <vt:lpstr>Introduction and Motivation</vt:lpstr>
      <vt:lpstr>The Approach</vt:lpstr>
      <vt:lpstr>Approach Framing</vt:lpstr>
      <vt:lpstr>Data Collection, Cleaning, Processing</vt:lpstr>
      <vt:lpstr>Data Collection</vt:lpstr>
      <vt:lpstr>The Initial dataset</vt:lpstr>
      <vt:lpstr>Data Cleaning</vt:lpstr>
      <vt:lpstr>Data Processing</vt:lpstr>
      <vt:lpstr>Final Dataset</vt:lpstr>
      <vt:lpstr>Methodology</vt:lpstr>
      <vt:lpstr>Methodology</vt:lpstr>
      <vt:lpstr>Practical Approach</vt:lpstr>
      <vt:lpstr>Practical Application </vt:lpstr>
      <vt:lpstr>Conclusion and Next Steps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Syed Hashim Raza</cp:lastModifiedBy>
  <cp:revision>10</cp:revision>
  <dcterms:modified xsi:type="dcterms:W3CDTF">2024-11-04T21:42:24Z</dcterms:modified>
</cp:coreProperties>
</file>