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5" r:id="rId9"/>
    <p:sldId id="262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C6F7B-1BFD-4982-80E2-68F64E6A3A2D}" v="71" dt="2025-06-12T07:53:42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myap@connect.hku.hk" userId="0f36d409-87ac-4695-851f-800e373800c6" providerId="ADAL" clId="{0E1C6F7B-1BFD-4982-80E2-68F64E6A3A2D}"/>
    <pc:docChg chg="undo redo custSel addSld modSld sldOrd">
      <pc:chgData name="jmyap@connect.hku.hk" userId="0f36d409-87ac-4695-851f-800e373800c6" providerId="ADAL" clId="{0E1C6F7B-1BFD-4982-80E2-68F64E6A3A2D}" dt="2025-06-12T07:54:22.729" v="4980" actId="113"/>
      <pc:docMkLst>
        <pc:docMk/>
      </pc:docMkLst>
      <pc:sldChg chg="modSp mod">
        <pc:chgData name="jmyap@connect.hku.hk" userId="0f36d409-87ac-4695-851f-800e373800c6" providerId="ADAL" clId="{0E1C6F7B-1BFD-4982-80E2-68F64E6A3A2D}" dt="2025-06-11T04:31:57.270" v="3101" actId="20577"/>
        <pc:sldMkLst>
          <pc:docMk/>
          <pc:sldMk cId="1081368970" sldId="256"/>
        </pc:sldMkLst>
        <pc:spChg chg="mod">
          <ac:chgData name="jmyap@connect.hku.hk" userId="0f36d409-87ac-4695-851f-800e373800c6" providerId="ADAL" clId="{0E1C6F7B-1BFD-4982-80E2-68F64E6A3A2D}" dt="2025-06-11T04:31:25.985" v="3070" actId="20577"/>
          <ac:spMkLst>
            <pc:docMk/>
            <pc:sldMk cId="1081368970" sldId="256"/>
            <ac:spMk id="2" creationId="{E2F1A3DD-769E-C8E5-3170-B93A6B0AF89C}"/>
          </ac:spMkLst>
        </pc:spChg>
        <pc:spChg chg="mod">
          <ac:chgData name="jmyap@connect.hku.hk" userId="0f36d409-87ac-4695-851f-800e373800c6" providerId="ADAL" clId="{0E1C6F7B-1BFD-4982-80E2-68F64E6A3A2D}" dt="2025-06-11T04:31:57.270" v="3101" actId="20577"/>
          <ac:spMkLst>
            <pc:docMk/>
            <pc:sldMk cId="1081368970" sldId="256"/>
            <ac:spMk id="3" creationId="{29A848D6-09DC-BA13-3FAA-3E871121CC8B}"/>
          </ac:spMkLst>
        </pc:spChg>
      </pc:sldChg>
      <pc:sldChg chg="addSp delSp modSp mod">
        <pc:chgData name="jmyap@connect.hku.hk" userId="0f36d409-87ac-4695-851f-800e373800c6" providerId="ADAL" clId="{0E1C6F7B-1BFD-4982-80E2-68F64E6A3A2D}" dt="2025-06-11T01:56:41.676" v="172" actId="14100"/>
        <pc:sldMkLst>
          <pc:docMk/>
          <pc:sldMk cId="3254536909" sldId="257"/>
        </pc:sldMkLst>
        <pc:spChg chg="mod">
          <ac:chgData name="jmyap@connect.hku.hk" userId="0f36d409-87ac-4695-851f-800e373800c6" providerId="ADAL" clId="{0E1C6F7B-1BFD-4982-80E2-68F64E6A3A2D}" dt="2025-06-11T01:56:30.869" v="170" actId="1038"/>
          <ac:spMkLst>
            <pc:docMk/>
            <pc:sldMk cId="3254536909" sldId="257"/>
            <ac:spMk id="5" creationId="{D9089D2B-7768-F652-7481-E6C13166D7BE}"/>
          </ac:spMkLst>
        </pc:spChg>
        <pc:spChg chg="mod">
          <ac:chgData name="jmyap@connect.hku.hk" userId="0f36d409-87ac-4695-851f-800e373800c6" providerId="ADAL" clId="{0E1C6F7B-1BFD-4982-80E2-68F64E6A3A2D}" dt="2025-06-11T01:56:41.676" v="172" actId="14100"/>
          <ac:spMkLst>
            <pc:docMk/>
            <pc:sldMk cId="3254536909" sldId="257"/>
            <ac:spMk id="11" creationId="{AF499F19-399B-85A0-EE88-04AF53D381B9}"/>
          </ac:spMkLst>
        </pc:spChg>
        <pc:spChg chg="mod">
          <ac:chgData name="jmyap@connect.hku.hk" userId="0f36d409-87ac-4695-851f-800e373800c6" providerId="ADAL" clId="{0E1C6F7B-1BFD-4982-80E2-68F64E6A3A2D}" dt="2025-06-11T01:56:36.738" v="171" actId="14100"/>
          <ac:spMkLst>
            <pc:docMk/>
            <pc:sldMk cId="3254536909" sldId="257"/>
            <ac:spMk id="12" creationId="{C748168A-9B9E-1471-DEE1-7FC61D27B6E0}"/>
          </ac:spMkLst>
        </pc:spChg>
        <pc:picChg chg="add del mod">
          <ac:chgData name="jmyap@connect.hku.hk" userId="0f36d409-87ac-4695-851f-800e373800c6" providerId="ADAL" clId="{0E1C6F7B-1BFD-4982-80E2-68F64E6A3A2D}" dt="2025-06-11T01:55:40.883" v="147" actId="478"/>
          <ac:picMkLst>
            <pc:docMk/>
            <pc:sldMk cId="3254536909" sldId="257"/>
            <ac:picMk id="3" creationId="{FD115607-7F8D-B603-886C-39B26738C8EA}"/>
          </ac:picMkLst>
        </pc:picChg>
        <pc:picChg chg="add mod ord">
          <ac:chgData name="jmyap@connect.hku.hk" userId="0f36d409-87ac-4695-851f-800e373800c6" providerId="ADAL" clId="{0E1C6F7B-1BFD-4982-80E2-68F64E6A3A2D}" dt="2025-06-11T01:56:22.198" v="153" actId="167"/>
          <ac:picMkLst>
            <pc:docMk/>
            <pc:sldMk cId="3254536909" sldId="257"/>
            <ac:picMk id="7" creationId="{8EC45026-1EE5-7C08-590B-108CD108BB22}"/>
          </ac:picMkLst>
        </pc:picChg>
        <pc:picChg chg="del">
          <ac:chgData name="jmyap@connect.hku.hk" userId="0f36d409-87ac-4695-851f-800e373800c6" providerId="ADAL" clId="{0E1C6F7B-1BFD-4982-80E2-68F64E6A3A2D}" dt="2025-06-11T01:56:24.356" v="154" actId="478"/>
          <ac:picMkLst>
            <pc:docMk/>
            <pc:sldMk cId="3254536909" sldId="257"/>
            <ac:picMk id="10" creationId="{9E308EE1-7580-BC45-1B01-8A5A2B0AF1AA}"/>
          </ac:picMkLst>
        </pc:picChg>
      </pc:sldChg>
      <pc:sldChg chg="addSp delSp modSp mod">
        <pc:chgData name="jmyap@connect.hku.hk" userId="0f36d409-87ac-4695-851f-800e373800c6" providerId="ADAL" clId="{0E1C6F7B-1BFD-4982-80E2-68F64E6A3A2D}" dt="2025-06-11T02:05:07.062" v="203" actId="478"/>
        <pc:sldMkLst>
          <pc:docMk/>
          <pc:sldMk cId="2999083128" sldId="258"/>
        </pc:sldMkLst>
        <pc:spChg chg="mod">
          <ac:chgData name="jmyap@connect.hku.hk" userId="0f36d409-87ac-4695-851f-800e373800c6" providerId="ADAL" clId="{0E1C6F7B-1BFD-4982-80E2-68F64E6A3A2D}" dt="2025-06-11T01:57:00.667" v="176" actId="20577"/>
          <ac:spMkLst>
            <pc:docMk/>
            <pc:sldMk cId="2999083128" sldId="258"/>
            <ac:spMk id="3" creationId="{78217714-821B-1A90-007F-106DDD1FED3A}"/>
          </ac:spMkLst>
        </pc:spChg>
        <pc:spChg chg="mod">
          <ac:chgData name="jmyap@connect.hku.hk" userId="0f36d409-87ac-4695-851f-800e373800c6" providerId="ADAL" clId="{0E1C6F7B-1BFD-4982-80E2-68F64E6A3A2D}" dt="2025-06-11T00:33:25.564" v="142" actId="1036"/>
          <ac:spMkLst>
            <pc:docMk/>
            <pc:sldMk cId="2999083128" sldId="258"/>
            <ac:spMk id="6" creationId="{04F2FDFE-F330-0060-8A03-84ABF0E945EC}"/>
          </ac:spMkLst>
        </pc:spChg>
        <pc:picChg chg="del">
          <ac:chgData name="jmyap@connect.hku.hk" userId="0f36d409-87ac-4695-851f-800e373800c6" providerId="ADAL" clId="{0E1C6F7B-1BFD-4982-80E2-68F64E6A3A2D}" dt="2025-06-11T02:05:07.062" v="203" actId="478"/>
          <ac:picMkLst>
            <pc:docMk/>
            <pc:sldMk cId="2999083128" sldId="258"/>
            <ac:picMk id="2" creationId="{8FF72583-25F0-7169-6F86-9B84C02AFD1B}"/>
          </ac:picMkLst>
        </pc:picChg>
        <pc:picChg chg="add mod ord modCrop">
          <ac:chgData name="jmyap@connect.hku.hk" userId="0f36d409-87ac-4695-851f-800e373800c6" providerId="ADAL" clId="{0E1C6F7B-1BFD-4982-80E2-68F64E6A3A2D}" dt="2025-06-11T02:05:04.780" v="202" actId="167"/>
          <ac:picMkLst>
            <pc:docMk/>
            <pc:sldMk cId="2999083128" sldId="258"/>
            <ac:picMk id="5" creationId="{5DAD8C0E-1971-6FCF-BCE3-317E96FA6737}"/>
          </ac:picMkLst>
        </pc:picChg>
      </pc:sldChg>
      <pc:sldChg chg="addSp delSp modSp mod">
        <pc:chgData name="jmyap@connect.hku.hk" userId="0f36d409-87ac-4695-851f-800e373800c6" providerId="ADAL" clId="{0E1C6F7B-1BFD-4982-80E2-68F64E6A3A2D}" dt="2025-06-11T02:05:29.409" v="226" actId="20577"/>
        <pc:sldMkLst>
          <pc:docMk/>
          <pc:sldMk cId="3593669731" sldId="259"/>
        </pc:sldMkLst>
        <pc:spChg chg="mod">
          <ac:chgData name="jmyap@connect.hku.hk" userId="0f36d409-87ac-4695-851f-800e373800c6" providerId="ADAL" clId="{0E1C6F7B-1BFD-4982-80E2-68F64E6A3A2D}" dt="2025-06-11T02:05:29.409" v="226" actId="20577"/>
          <ac:spMkLst>
            <pc:docMk/>
            <pc:sldMk cId="3593669731" sldId="259"/>
            <ac:spMk id="16" creationId="{D688026F-C733-C3AC-C6F7-4493375D7A2F}"/>
          </ac:spMkLst>
        </pc:spChg>
        <pc:graphicFrameChg chg="add del mod">
          <ac:chgData name="jmyap@connect.hku.hk" userId="0f36d409-87ac-4695-851f-800e373800c6" providerId="ADAL" clId="{0E1C6F7B-1BFD-4982-80E2-68F64E6A3A2D}" dt="2025-06-11T02:02:47.087" v="189" actId="478"/>
          <ac:graphicFrameMkLst>
            <pc:docMk/>
            <pc:sldMk cId="3593669731" sldId="259"/>
            <ac:graphicFrameMk id="2" creationId="{C653FA25-2BAE-A570-2708-BD03A06BDAAA}"/>
          </ac:graphicFrameMkLst>
        </pc:graphicFrameChg>
        <pc:picChg chg="add mod">
          <ac:chgData name="jmyap@connect.hku.hk" userId="0f36d409-87ac-4695-851f-800e373800c6" providerId="ADAL" clId="{0E1C6F7B-1BFD-4982-80E2-68F64E6A3A2D}" dt="2025-06-11T02:04:14.926" v="197" actId="1036"/>
          <ac:picMkLst>
            <pc:docMk/>
            <pc:sldMk cId="3593669731" sldId="259"/>
            <ac:picMk id="5" creationId="{B4E86865-4C6B-6A6F-923C-6CFF364C672E}"/>
          </ac:picMkLst>
        </pc:picChg>
        <pc:picChg chg="del mod">
          <ac:chgData name="jmyap@connect.hku.hk" userId="0f36d409-87ac-4695-851f-800e373800c6" providerId="ADAL" clId="{0E1C6F7B-1BFD-4982-80E2-68F64E6A3A2D}" dt="2025-06-11T01:57:13.449" v="178" actId="478"/>
          <ac:picMkLst>
            <pc:docMk/>
            <pc:sldMk cId="3593669731" sldId="259"/>
            <ac:picMk id="7" creationId="{18FF92EA-01C8-37B8-15B9-A8E94C33288A}"/>
          </ac:picMkLst>
        </pc:picChg>
      </pc:sldChg>
      <pc:sldChg chg="addSp delSp modSp mod">
        <pc:chgData name="jmyap@connect.hku.hk" userId="0f36d409-87ac-4695-851f-800e373800c6" providerId="ADAL" clId="{0E1C6F7B-1BFD-4982-80E2-68F64E6A3A2D}" dt="2025-06-11T02:28:52.075" v="1673" actId="1076"/>
        <pc:sldMkLst>
          <pc:docMk/>
          <pc:sldMk cId="168616449" sldId="260"/>
        </pc:sldMkLst>
        <pc:spChg chg="add mod">
          <ac:chgData name="jmyap@connect.hku.hk" userId="0f36d409-87ac-4695-851f-800e373800c6" providerId="ADAL" clId="{0E1C6F7B-1BFD-4982-80E2-68F64E6A3A2D}" dt="2025-06-11T02:28:29.027" v="1668" actId="1035"/>
          <ac:spMkLst>
            <pc:docMk/>
            <pc:sldMk cId="168616449" sldId="260"/>
            <ac:spMk id="2" creationId="{0781BC89-FEB9-05C4-9ED5-678DDB769835}"/>
          </ac:spMkLst>
        </pc:spChg>
        <pc:spChg chg="add mod">
          <ac:chgData name="jmyap@connect.hku.hk" userId="0f36d409-87ac-4695-851f-800e373800c6" providerId="ADAL" clId="{0E1C6F7B-1BFD-4982-80E2-68F64E6A3A2D}" dt="2025-06-11T02:28:35.637" v="1669" actId="1076"/>
          <ac:spMkLst>
            <pc:docMk/>
            <pc:sldMk cId="168616449" sldId="260"/>
            <ac:spMk id="3" creationId="{D7B5317F-8A80-800F-B276-300D63B24C25}"/>
          </ac:spMkLst>
        </pc:spChg>
        <pc:spChg chg="mod">
          <ac:chgData name="jmyap@connect.hku.hk" userId="0f36d409-87ac-4695-851f-800e373800c6" providerId="ADAL" clId="{0E1C6F7B-1BFD-4982-80E2-68F64E6A3A2D}" dt="2025-06-11T02:18:54.600" v="1050" actId="20577"/>
          <ac:spMkLst>
            <pc:docMk/>
            <pc:sldMk cId="168616449" sldId="260"/>
            <ac:spMk id="4" creationId="{0908A479-6E90-8925-9100-59E8246D9750}"/>
          </ac:spMkLst>
        </pc:spChg>
        <pc:spChg chg="add mod">
          <ac:chgData name="jmyap@connect.hku.hk" userId="0f36d409-87ac-4695-851f-800e373800c6" providerId="ADAL" clId="{0E1C6F7B-1BFD-4982-80E2-68F64E6A3A2D}" dt="2025-06-11T02:28:39.146" v="1670" actId="1076"/>
          <ac:spMkLst>
            <pc:docMk/>
            <pc:sldMk cId="168616449" sldId="260"/>
            <ac:spMk id="5" creationId="{4966BFDB-170B-EEF9-1D2F-363E583C0636}"/>
          </ac:spMkLst>
        </pc:spChg>
        <pc:spChg chg="add mod">
          <ac:chgData name="jmyap@connect.hku.hk" userId="0f36d409-87ac-4695-851f-800e373800c6" providerId="ADAL" clId="{0E1C6F7B-1BFD-4982-80E2-68F64E6A3A2D}" dt="2025-06-11T02:19:15.745" v="1051" actId="1076"/>
          <ac:spMkLst>
            <pc:docMk/>
            <pc:sldMk cId="168616449" sldId="260"/>
            <ac:spMk id="6" creationId="{A670B184-4538-E251-BDD2-17EF3F51136F}"/>
          </ac:spMkLst>
        </pc:spChg>
        <pc:spChg chg="add mod">
          <ac:chgData name="jmyap@connect.hku.hk" userId="0f36d409-87ac-4695-851f-800e373800c6" providerId="ADAL" clId="{0E1C6F7B-1BFD-4982-80E2-68F64E6A3A2D}" dt="2025-06-11T02:28:29.027" v="1668" actId="1035"/>
          <ac:spMkLst>
            <pc:docMk/>
            <pc:sldMk cId="168616449" sldId="260"/>
            <ac:spMk id="7" creationId="{6D3E5175-C7D8-30CB-3295-50C2F5A53B21}"/>
          </ac:spMkLst>
        </pc:spChg>
        <pc:spChg chg="add mod">
          <ac:chgData name="jmyap@connect.hku.hk" userId="0f36d409-87ac-4695-851f-800e373800c6" providerId="ADAL" clId="{0E1C6F7B-1BFD-4982-80E2-68F64E6A3A2D}" dt="2025-06-11T02:28:35.637" v="1669" actId="1076"/>
          <ac:spMkLst>
            <pc:docMk/>
            <pc:sldMk cId="168616449" sldId="260"/>
            <ac:spMk id="8" creationId="{F15E8941-E830-D84E-5A42-B637A22F5230}"/>
          </ac:spMkLst>
        </pc:spChg>
        <pc:spChg chg="add mod">
          <ac:chgData name="jmyap@connect.hku.hk" userId="0f36d409-87ac-4695-851f-800e373800c6" providerId="ADAL" clId="{0E1C6F7B-1BFD-4982-80E2-68F64E6A3A2D}" dt="2025-06-11T02:28:43.083" v="1671" actId="1076"/>
          <ac:spMkLst>
            <pc:docMk/>
            <pc:sldMk cId="168616449" sldId="260"/>
            <ac:spMk id="9" creationId="{733CA54B-4681-40D7-BA38-AED231302C38}"/>
          </ac:spMkLst>
        </pc:spChg>
        <pc:spChg chg="add mod">
          <ac:chgData name="jmyap@connect.hku.hk" userId="0f36d409-87ac-4695-851f-800e373800c6" providerId="ADAL" clId="{0E1C6F7B-1BFD-4982-80E2-68F64E6A3A2D}" dt="2025-06-11T02:19:15.745" v="1051" actId="1076"/>
          <ac:spMkLst>
            <pc:docMk/>
            <pc:sldMk cId="168616449" sldId="260"/>
            <ac:spMk id="10" creationId="{421BAD34-B831-DA74-DAE4-9851C4518156}"/>
          </ac:spMkLst>
        </pc:spChg>
        <pc:spChg chg="add mod">
          <ac:chgData name="jmyap@connect.hku.hk" userId="0f36d409-87ac-4695-851f-800e373800c6" providerId="ADAL" clId="{0E1C6F7B-1BFD-4982-80E2-68F64E6A3A2D}" dt="2025-06-11T02:28:52.075" v="1673" actId="1076"/>
          <ac:spMkLst>
            <pc:docMk/>
            <pc:sldMk cId="168616449" sldId="260"/>
            <ac:spMk id="20" creationId="{47B4B658-9FB2-11E4-77B3-7736E7528C6C}"/>
          </ac:spMkLst>
        </pc:spChg>
        <pc:spChg chg="add mod">
          <ac:chgData name="jmyap@connect.hku.hk" userId="0f36d409-87ac-4695-851f-800e373800c6" providerId="ADAL" clId="{0E1C6F7B-1BFD-4982-80E2-68F64E6A3A2D}" dt="2025-06-11T02:28:48.381" v="1672" actId="1076"/>
          <ac:spMkLst>
            <pc:docMk/>
            <pc:sldMk cId="168616449" sldId="260"/>
            <ac:spMk id="21" creationId="{507BB4C5-C4C8-4B67-3E50-07CB50A75BFB}"/>
          </ac:spMkLst>
        </pc:spChg>
        <pc:spChg chg="add del mod">
          <ac:chgData name="jmyap@connect.hku.hk" userId="0f36d409-87ac-4695-851f-800e373800c6" providerId="ADAL" clId="{0E1C6F7B-1BFD-4982-80E2-68F64E6A3A2D}" dt="2025-06-11T02:17:55.597" v="995" actId="478"/>
          <ac:spMkLst>
            <pc:docMk/>
            <pc:sldMk cId="168616449" sldId="260"/>
            <ac:spMk id="22" creationId="{22B097F3-006C-88F4-20F3-1908F37FE431}"/>
          </ac:spMkLst>
        </pc:spChg>
        <pc:cxnChg chg="add mod">
          <ac:chgData name="jmyap@connect.hku.hk" userId="0f36d409-87ac-4695-851f-800e373800c6" providerId="ADAL" clId="{0E1C6F7B-1BFD-4982-80E2-68F64E6A3A2D}" dt="2025-06-11T02:28:35.637" v="1669" actId="1076"/>
          <ac:cxnSpMkLst>
            <pc:docMk/>
            <pc:sldMk cId="168616449" sldId="260"/>
            <ac:cxnSpMk id="12" creationId="{A96FE003-8E6B-7E34-22C7-5BEC2264DE4B}"/>
          </ac:cxnSpMkLst>
        </pc:cxnChg>
        <pc:cxnChg chg="add mod">
          <ac:chgData name="jmyap@connect.hku.hk" userId="0f36d409-87ac-4695-851f-800e373800c6" providerId="ADAL" clId="{0E1C6F7B-1BFD-4982-80E2-68F64E6A3A2D}" dt="2025-06-11T02:28:39.146" v="1670" actId="1076"/>
          <ac:cxnSpMkLst>
            <pc:docMk/>
            <pc:sldMk cId="168616449" sldId="260"/>
            <ac:cxnSpMk id="13" creationId="{CD1FDAAF-2750-D97A-7832-DB47748614D3}"/>
          </ac:cxnSpMkLst>
        </pc:cxnChg>
        <pc:cxnChg chg="add del mod">
          <ac:chgData name="jmyap@connect.hku.hk" userId="0f36d409-87ac-4695-851f-800e373800c6" providerId="ADAL" clId="{0E1C6F7B-1BFD-4982-80E2-68F64E6A3A2D}" dt="2025-06-11T02:17:52.325" v="994" actId="478"/>
          <ac:cxnSpMkLst>
            <pc:docMk/>
            <pc:sldMk cId="168616449" sldId="260"/>
            <ac:cxnSpMk id="14" creationId="{6096CBD3-213A-E5EA-E344-D6E5A8CEC59D}"/>
          </ac:cxnSpMkLst>
        </pc:cxnChg>
        <pc:cxnChg chg="add del mod">
          <ac:chgData name="jmyap@connect.hku.hk" userId="0f36d409-87ac-4695-851f-800e373800c6" providerId="ADAL" clId="{0E1C6F7B-1BFD-4982-80E2-68F64E6A3A2D}" dt="2025-06-11T02:15:26.203" v="763" actId="478"/>
          <ac:cxnSpMkLst>
            <pc:docMk/>
            <pc:sldMk cId="168616449" sldId="260"/>
            <ac:cxnSpMk id="15" creationId="{BBBB306E-3D0A-0A5E-C4A2-42A78CA96179}"/>
          </ac:cxnSpMkLst>
        </pc:cxnChg>
      </pc:sldChg>
      <pc:sldChg chg="addSp delSp modSp add mod">
        <pc:chgData name="jmyap@connect.hku.hk" userId="0f36d409-87ac-4695-851f-800e373800c6" providerId="ADAL" clId="{0E1C6F7B-1BFD-4982-80E2-68F64E6A3A2D}" dt="2025-06-12T02:34:23.777" v="3105" actId="478"/>
        <pc:sldMkLst>
          <pc:docMk/>
          <pc:sldMk cId="904357413" sldId="261"/>
        </pc:sldMkLst>
        <pc:spChg chg="mod">
          <ac:chgData name="jmyap@connect.hku.hk" userId="0f36d409-87ac-4695-851f-800e373800c6" providerId="ADAL" clId="{0E1C6F7B-1BFD-4982-80E2-68F64E6A3A2D}" dt="2025-06-11T02:20:04.268" v="1112" actId="20577"/>
          <ac:spMkLst>
            <pc:docMk/>
            <pc:sldMk cId="904357413" sldId="261"/>
            <ac:spMk id="2" creationId="{D348F3A3-2CA9-63BA-66A4-022238DA8B3B}"/>
          </ac:spMkLst>
        </pc:spChg>
        <pc:spChg chg="mod">
          <ac:chgData name="jmyap@connect.hku.hk" userId="0f36d409-87ac-4695-851f-800e373800c6" providerId="ADAL" clId="{0E1C6F7B-1BFD-4982-80E2-68F64E6A3A2D}" dt="2025-06-11T02:23:27.231" v="1469" actId="1076"/>
          <ac:spMkLst>
            <pc:docMk/>
            <pc:sldMk cId="904357413" sldId="261"/>
            <ac:spMk id="3" creationId="{53EAB645-B674-0EBE-706C-99870198B659}"/>
          </ac:spMkLst>
        </pc:spChg>
        <pc:spChg chg="mod">
          <ac:chgData name="jmyap@connect.hku.hk" userId="0f36d409-87ac-4695-851f-800e373800c6" providerId="ADAL" clId="{0E1C6F7B-1BFD-4982-80E2-68F64E6A3A2D}" dt="2025-06-11T02:19:54.698" v="1100" actId="20577"/>
          <ac:spMkLst>
            <pc:docMk/>
            <pc:sldMk cId="904357413" sldId="261"/>
            <ac:spMk id="4" creationId="{8343E6E2-5CE4-1D3A-327C-CB6689AC3A53}"/>
          </ac:spMkLst>
        </pc:spChg>
        <pc:spChg chg="mod">
          <ac:chgData name="jmyap@connect.hku.hk" userId="0f36d409-87ac-4695-851f-800e373800c6" providerId="ADAL" clId="{0E1C6F7B-1BFD-4982-80E2-68F64E6A3A2D}" dt="2025-06-11T02:23:36.055" v="1471" actId="1076"/>
          <ac:spMkLst>
            <pc:docMk/>
            <pc:sldMk cId="904357413" sldId="261"/>
            <ac:spMk id="5" creationId="{BB3CFC53-2945-370A-4B91-5FFB592766D7}"/>
          </ac:spMkLst>
        </pc:spChg>
        <pc:spChg chg="del">
          <ac:chgData name="jmyap@connect.hku.hk" userId="0f36d409-87ac-4695-851f-800e373800c6" providerId="ADAL" clId="{0E1C6F7B-1BFD-4982-80E2-68F64E6A3A2D}" dt="2025-06-11T02:20:19.792" v="1135" actId="478"/>
          <ac:spMkLst>
            <pc:docMk/>
            <pc:sldMk cId="904357413" sldId="261"/>
            <ac:spMk id="6" creationId="{1F08BDA9-E086-EDBF-8A71-9B5F94683AD7}"/>
          </ac:spMkLst>
        </pc:spChg>
        <pc:spChg chg="add del mod">
          <ac:chgData name="jmyap@connect.hku.hk" userId="0f36d409-87ac-4695-851f-800e373800c6" providerId="ADAL" clId="{0E1C6F7B-1BFD-4982-80E2-68F64E6A3A2D}" dt="2025-06-11T02:24:33.980" v="1503" actId="33524"/>
          <ac:spMkLst>
            <pc:docMk/>
            <pc:sldMk cId="904357413" sldId="261"/>
            <ac:spMk id="7" creationId="{B760B89F-944C-DD47-A0C0-57DC60A54EC9}"/>
          </ac:spMkLst>
        </pc:spChg>
        <pc:spChg chg="add del mod">
          <ac:chgData name="jmyap@connect.hku.hk" userId="0f36d409-87ac-4695-851f-800e373800c6" providerId="ADAL" clId="{0E1C6F7B-1BFD-4982-80E2-68F64E6A3A2D}" dt="2025-06-11T02:24:38.675" v="1504" actId="33524"/>
          <ac:spMkLst>
            <pc:docMk/>
            <pc:sldMk cId="904357413" sldId="261"/>
            <ac:spMk id="8" creationId="{04FD5362-4F14-D455-2A80-A6AD11961CA3}"/>
          </ac:spMkLst>
        </pc:spChg>
        <pc:spChg chg="mod">
          <ac:chgData name="jmyap@connect.hku.hk" userId="0f36d409-87ac-4695-851f-800e373800c6" providerId="ADAL" clId="{0E1C6F7B-1BFD-4982-80E2-68F64E6A3A2D}" dt="2025-06-11T02:24:41.682" v="1505" actId="33524"/>
          <ac:spMkLst>
            <pc:docMk/>
            <pc:sldMk cId="904357413" sldId="261"/>
            <ac:spMk id="9" creationId="{5EACC3E9-BD1E-B5D8-0A23-25D3D4E01C18}"/>
          </ac:spMkLst>
        </pc:spChg>
        <pc:spChg chg="del">
          <ac:chgData name="jmyap@connect.hku.hk" userId="0f36d409-87ac-4695-851f-800e373800c6" providerId="ADAL" clId="{0E1C6F7B-1BFD-4982-80E2-68F64E6A3A2D}" dt="2025-06-11T02:20:19.792" v="1135" actId="478"/>
          <ac:spMkLst>
            <pc:docMk/>
            <pc:sldMk cId="904357413" sldId="261"/>
            <ac:spMk id="10" creationId="{01A2A264-50BD-5CD3-2171-D67C39461E13}"/>
          </ac:spMkLst>
        </pc:spChg>
        <pc:spChg chg="del">
          <ac:chgData name="jmyap@connect.hku.hk" userId="0f36d409-87ac-4695-851f-800e373800c6" providerId="ADAL" clId="{0E1C6F7B-1BFD-4982-80E2-68F64E6A3A2D}" dt="2025-06-11T02:20:19.792" v="1135" actId="478"/>
          <ac:spMkLst>
            <pc:docMk/>
            <pc:sldMk cId="904357413" sldId="261"/>
            <ac:spMk id="20" creationId="{62C6CBD6-F063-BE93-DAF3-3B7985E406D1}"/>
          </ac:spMkLst>
        </pc:spChg>
        <pc:spChg chg="del">
          <ac:chgData name="jmyap@connect.hku.hk" userId="0f36d409-87ac-4695-851f-800e373800c6" providerId="ADAL" clId="{0E1C6F7B-1BFD-4982-80E2-68F64E6A3A2D}" dt="2025-06-11T02:20:19.792" v="1135" actId="478"/>
          <ac:spMkLst>
            <pc:docMk/>
            <pc:sldMk cId="904357413" sldId="261"/>
            <ac:spMk id="21" creationId="{AD5751AC-E2A1-A8AA-381E-52955BB496EB}"/>
          </ac:spMkLst>
        </pc:spChg>
        <pc:picChg chg="add del">
          <ac:chgData name="jmyap@connect.hku.hk" userId="0f36d409-87ac-4695-851f-800e373800c6" providerId="ADAL" clId="{0E1C6F7B-1BFD-4982-80E2-68F64E6A3A2D}" dt="2025-06-12T02:34:23.777" v="3105" actId="478"/>
          <ac:picMkLst>
            <pc:docMk/>
            <pc:sldMk cId="904357413" sldId="261"/>
            <ac:picMk id="10" creationId="{064EA165-AF3A-4DBA-DB53-D8995F88E897}"/>
          </ac:picMkLst>
        </pc:picChg>
        <pc:cxnChg chg="add del mod">
          <ac:chgData name="jmyap@connect.hku.hk" userId="0f36d409-87ac-4695-851f-800e373800c6" providerId="ADAL" clId="{0E1C6F7B-1BFD-4982-80E2-68F64E6A3A2D}" dt="2025-06-11T02:20:47.322" v="1140" actId="478"/>
          <ac:cxnSpMkLst>
            <pc:docMk/>
            <pc:sldMk cId="904357413" sldId="261"/>
            <ac:cxnSpMk id="12" creationId="{675D52F0-8766-D61D-2C90-103E73757700}"/>
          </ac:cxnSpMkLst>
        </pc:cxnChg>
        <pc:cxnChg chg="add del mod">
          <ac:chgData name="jmyap@connect.hku.hk" userId="0f36d409-87ac-4695-851f-800e373800c6" providerId="ADAL" clId="{0E1C6F7B-1BFD-4982-80E2-68F64E6A3A2D}" dt="2025-06-11T02:20:47.322" v="1140" actId="478"/>
          <ac:cxnSpMkLst>
            <pc:docMk/>
            <pc:sldMk cId="904357413" sldId="261"/>
            <ac:cxnSpMk id="13" creationId="{DEB5E11B-7E9E-6DDA-C152-B516BD4A2E87}"/>
          </ac:cxnSpMkLst>
        </pc:cxnChg>
      </pc:sldChg>
      <pc:sldChg chg="addSp delSp modSp add mod">
        <pc:chgData name="jmyap@connect.hku.hk" userId="0f36d409-87ac-4695-851f-800e373800c6" providerId="ADAL" clId="{0E1C6F7B-1BFD-4982-80E2-68F64E6A3A2D}" dt="2025-06-11T02:56:41.690" v="2582" actId="20577"/>
        <pc:sldMkLst>
          <pc:docMk/>
          <pc:sldMk cId="1427182035" sldId="262"/>
        </pc:sldMkLst>
        <pc:spChg chg="del">
          <ac:chgData name="jmyap@connect.hku.hk" userId="0f36d409-87ac-4695-851f-800e373800c6" providerId="ADAL" clId="{0E1C6F7B-1BFD-4982-80E2-68F64E6A3A2D}" dt="2025-06-11T02:25:25.375" v="1507" actId="478"/>
          <ac:spMkLst>
            <pc:docMk/>
            <pc:sldMk cId="1427182035" sldId="262"/>
            <ac:spMk id="2" creationId="{E0E175D7-3481-D3CE-D373-2033E8968A78}"/>
          </ac:spMkLst>
        </pc:spChg>
        <pc:spChg chg="del">
          <ac:chgData name="jmyap@connect.hku.hk" userId="0f36d409-87ac-4695-851f-800e373800c6" providerId="ADAL" clId="{0E1C6F7B-1BFD-4982-80E2-68F64E6A3A2D}" dt="2025-06-11T02:25:25.375" v="1507" actId="478"/>
          <ac:spMkLst>
            <pc:docMk/>
            <pc:sldMk cId="1427182035" sldId="262"/>
            <ac:spMk id="3" creationId="{944A8A8B-3B3D-6731-0DAB-3445DDB0B62D}"/>
          </ac:spMkLst>
        </pc:spChg>
        <pc:spChg chg="mod">
          <ac:chgData name="jmyap@connect.hku.hk" userId="0f36d409-87ac-4695-851f-800e373800c6" providerId="ADAL" clId="{0E1C6F7B-1BFD-4982-80E2-68F64E6A3A2D}" dt="2025-06-11T02:25:31.832" v="1526" actId="20577"/>
          <ac:spMkLst>
            <pc:docMk/>
            <pc:sldMk cId="1427182035" sldId="262"/>
            <ac:spMk id="4" creationId="{0F2104A8-3C49-42A6-0B48-25DA5CFDDCD6}"/>
          </ac:spMkLst>
        </pc:spChg>
        <pc:spChg chg="del">
          <ac:chgData name="jmyap@connect.hku.hk" userId="0f36d409-87ac-4695-851f-800e373800c6" providerId="ADAL" clId="{0E1C6F7B-1BFD-4982-80E2-68F64E6A3A2D}" dt="2025-06-11T02:25:25.375" v="1507" actId="478"/>
          <ac:spMkLst>
            <pc:docMk/>
            <pc:sldMk cId="1427182035" sldId="262"/>
            <ac:spMk id="5" creationId="{3E5258BB-6779-5CB5-4F52-67FDCA937CD2}"/>
          </ac:spMkLst>
        </pc:spChg>
        <pc:spChg chg="add mod">
          <ac:chgData name="jmyap@connect.hku.hk" userId="0f36d409-87ac-4695-851f-800e373800c6" providerId="ADAL" clId="{0E1C6F7B-1BFD-4982-80E2-68F64E6A3A2D}" dt="2025-06-11T02:26:18.407" v="1550" actId="20577"/>
          <ac:spMkLst>
            <pc:docMk/>
            <pc:sldMk cId="1427182035" sldId="262"/>
            <ac:spMk id="6" creationId="{DF418C4D-C428-CC95-F9A2-4672C4893807}"/>
          </ac:spMkLst>
        </pc:spChg>
        <pc:spChg chg="del">
          <ac:chgData name="jmyap@connect.hku.hk" userId="0f36d409-87ac-4695-851f-800e373800c6" providerId="ADAL" clId="{0E1C6F7B-1BFD-4982-80E2-68F64E6A3A2D}" dt="2025-06-11T02:25:25.375" v="1507" actId="478"/>
          <ac:spMkLst>
            <pc:docMk/>
            <pc:sldMk cId="1427182035" sldId="262"/>
            <ac:spMk id="7" creationId="{3D81AD60-B594-8BBC-F435-BD5D6883E9E4}"/>
          </ac:spMkLst>
        </pc:spChg>
        <pc:spChg chg="del">
          <ac:chgData name="jmyap@connect.hku.hk" userId="0f36d409-87ac-4695-851f-800e373800c6" providerId="ADAL" clId="{0E1C6F7B-1BFD-4982-80E2-68F64E6A3A2D}" dt="2025-06-11T02:25:25.375" v="1507" actId="478"/>
          <ac:spMkLst>
            <pc:docMk/>
            <pc:sldMk cId="1427182035" sldId="262"/>
            <ac:spMk id="8" creationId="{0C44479C-3F8F-E52A-4D22-BE4825032DE0}"/>
          </ac:spMkLst>
        </pc:spChg>
        <pc:spChg chg="del">
          <ac:chgData name="jmyap@connect.hku.hk" userId="0f36d409-87ac-4695-851f-800e373800c6" providerId="ADAL" clId="{0E1C6F7B-1BFD-4982-80E2-68F64E6A3A2D}" dt="2025-06-11T02:25:25.375" v="1507" actId="478"/>
          <ac:spMkLst>
            <pc:docMk/>
            <pc:sldMk cId="1427182035" sldId="262"/>
            <ac:spMk id="9" creationId="{EE17B751-CBEA-96C1-EA3A-EF14C9A15059}"/>
          </ac:spMkLst>
        </pc:spChg>
        <pc:spChg chg="add mod">
          <ac:chgData name="jmyap@connect.hku.hk" userId="0f36d409-87ac-4695-851f-800e373800c6" providerId="ADAL" clId="{0E1C6F7B-1BFD-4982-80E2-68F64E6A3A2D}" dt="2025-06-11T02:26:30.863" v="1588" actId="20577"/>
          <ac:spMkLst>
            <pc:docMk/>
            <pc:sldMk cId="1427182035" sldId="262"/>
            <ac:spMk id="10" creationId="{077E5D2E-DFA2-8535-B256-44DA4DF47F6A}"/>
          </ac:spMkLst>
        </pc:spChg>
        <pc:spChg chg="add mod">
          <ac:chgData name="jmyap@connect.hku.hk" userId="0f36d409-87ac-4695-851f-800e373800c6" providerId="ADAL" clId="{0E1C6F7B-1BFD-4982-80E2-68F64E6A3A2D}" dt="2025-06-11T02:26:33.750" v="1592" actId="20577"/>
          <ac:spMkLst>
            <pc:docMk/>
            <pc:sldMk cId="1427182035" sldId="262"/>
            <ac:spMk id="11" creationId="{C1EF5D90-750C-A9BA-66EB-E524509AF90C}"/>
          </ac:spMkLst>
        </pc:spChg>
        <pc:spChg chg="add mod">
          <ac:chgData name="jmyap@connect.hku.hk" userId="0f36d409-87ac-4695-851f-800e373800c6" providerId="ADAL" clId="{0E1C6F7B-1BFD-4982-80E2-68F64E6A3A2D}" dt="2025-06-11T02:55:47.176" v="2453" actId="20577"/>
          <ac:spMkLst>
            <pc:docMk/>
            <pc:sldMk cId="1427182035" sldId="262"/>
            <ac:spMk id="12" creationId="{93D3A537-B678-547B-F2CB-38DC18227709}"/>
          </ac:spMkLst>
        </pc:spChg>
        <pc:spChg chg="add mod">
          <ac:chgData name="jmyap@connect.hku.hk" userId="0f36d409-87ac-4695-851f-800e373800c6" providerId="ADAL" clId="{0E1C6F7B-1BFD-4982-80E2-68F64E6A3A2D}" dt="2025-06-11T02:56:22.384" v="2555" actId="20577"/>
          <ac:spMkLst>
            <pc:docMk/>
            <pc:sldMk cId="1427182035" sldId="262"/>
            <ac:spMk id="20" creationId="{5B1E4134-C2E1-1A35-3727-E22F499F2CB7}"/>
          </ac:spMkLst>
        </pc:spChg>
        <pc:spChg chg="add mod">
          <ac:chgData name="jmyap@connect.hku.hk" userId="0f36d409-87ac-4695-851f-800e373800c6" providerId="ADAL" clId="{0E1C6F7B-1BFD-4982-80E2-68F64E6A3A2D}" dt="2025-06-11T02:56:41.690" v="2582" actId="20577"/>
          <ac:spMkLst>
            <pc:docMk/>
            <pc:sldMk cId="1427182035" sldId="262"/>
            <ac:spMk id="21" creationId="{04C8A426-E28E-17D0-9844-6F639280E951}"/>
          </ac:spMkLst>
        </pc:spChg>
        <pc:cxnChg chg="add mod">
          <ac:chgData name="jmyap@connect.hku.hk" userId="0f36d409-87ac-4695-851f-800e373800c6" providerId="ADAL" clId="{0E1C6F7B-1BFD-4982-80E2-68F64E6A3A2D}" dt="2025-06-11T02:27:54.128" v="1629" actId="1582"/>
          <ac:cxnSpMkLst>
            <pc:docMk/>
            <pc:sldMk cId="1427182035" sldId="262"/>
            <ac:cxnSpMk id="14" creationId="{7FEE1320-6E25-A4A7-84D5-590DCF0935A1}"/>
          </ac:cxnSpMkLst>
        </pc:cxnChg>
        <pc:cxnChg chg="add mod">
          <ac:chgData name="jmyap@connect.hku.hk" userId="0f36d409-87ac-4695-851f-800e373800c6" providerId="ADAL" clId="{0E1C6F7B-1BFD-4982-80E2-68F64E6A3A2D}" dt="2025-06-11T02:27:54.128" v="1629" actId="1582"/>
          <ac:cxnSpMkLst>
            <pc:docMk/>
            <pc:sldMk cId="1427182035" sldId="262"/>
            <ac:cxnSpMk id="17" creationId="{E73236B9-4C68-D38E-39A1-E833B0581AC9}"/>
          </ac:cxnSpMkLst>
        </pc:cxnChg>
      </pc:sldChg>
      <pc:sldChg chg="addSp delSp modSp add mod ord">
        <pc:chgData name="jmyap@connect.hku.hk" userId="0f36d409-87ac-4695-851f-800e373800c6" providerId="ADAL" clId="{0E1C6F7B-1BFD-4982-80E2-68F64E6A3A2D}" dt="2025-06-11T02:54:39.978" v="2384" actId="20577"/>
        <pc:sldMkLst>
          <pc:docMk/>
          <pc:sldMk cId="1249535133" sldId="263"/>
        </pc:sldMkLst>
        <pc:spChg chg="add mod">
          <ac:chgData name="jmyap@connect.hku.hk" userId="0f36d409-87ac-4695-851f-800e373800c6" providerId="ADAL" clId="{0E1C6F7B-1BFD-4982-80E2-68F64E6A3A2D}" dt="2025-06-11T02:54:39.978" v="2384" actId="20577"/>
          <ac:spMkLst>
            <pc:docMk/>
            <pc:sldMk cId="1249535133" sldId="263"/>
            <ac:spMk id="2" creationId="{A6A8B28D-1542-AEE2-61C2-53B35880D2FE}"/>
          </ac:spMkLst>
        </pc:spChg>
        <pc:spChg chg="add mod">
          <ac:chgData name="jmyap@connect.hku.hk" userId="0f36d409-87ac-4695-851f-800e373800c6" providerId="ADAL" clId="{0E1C6F7B-1BFD-4982-80E2-68F64E6A3A2D}" dt="2025-06-11T02:33:56.721" v="2262" actId="20577"/>
          <ac:spMkLst>
            <pc:docMk/>
            <pc:sldMk cId="1249535133" sldId="263"/>
            <ac:spMk id="3" creationId="{3771BCB7-E303-AD0E-9CE7-9A2FBF51250F}"/>
          </ac:spMkLst>
        </pc:spChg>
        <pc:spChg chg="mod">
          <ac:chgData name="jmyap@connect.hku.hk" userId="0f36d409-87ac-4695-851f-800e373800c6" providerId="ADAL" clId="{0E1C6F7B-1BFD-4982-80E2-68F64E6A3A2D}" dt="2025-06-11T02:30:07.683" v="1692" actId="20577"/>
          <ac:spMkLst>
            <pc:docMk/>
            <pc:sldMk cId="1249535133" sldId="263"/>
            <ac:spMk id="4" creationId="{0DAF885F-876F-562E-C963-836E28E2823A}"/>
          </ac:spMkLst>
        </pc:spChg>
        <pc:spChg chg="del mod">
          <ac:chgData name="jmyap@connect.hku.hk" userId="0f36d409-87ac-4695-851f-800e373800c6" providerId="ADAL" clId="{0E1C6F7B-1BFD-4982-80E2-68F64E6A3A2D}" dt="2025-06-11T02:30:02.395" v="1678" actId="478"/>
          <ac:spMkLst>
            <pc:docMk/>
            <pc:sldMk cId="1249535133" sldId="263"/>
            <ac:spMk id="6" creationId="{9F5793E1-AEF2-1923-E5D7-A19C12EFE4B7}"/>
          </ac:spMkLst>
        </pc:spChg>
        <pc:spChg chg="del mod">
          <ac:chgData name="jmyap@connect.hku.hk" userId="0f36d409-87ac-4695-851f-800e373800c6" providerId="ADAL" clId="{0E1C6F7B-1BFD-4982-80E2-68F64E6A3A2D}" dt="2025-06-11T02:30:02.395" v="1678" actId="478"/>
          <ac:spMkLst>
            <pc:docMk/>
            <pc:sldMk cId="1249535133" sldId="263"/>
            <ac:spMk id="10" creationId="{74063315-310D-FA27-AFD1-8129771290DD}"/>
          </ac:spMkLst>
        </pc:spChg>
        <pc:spChg chg="del mod">
          <ac:chgData name="jmyap@connect.hku.hk" userId="0f36d409-87ac-4695-851f-800e373800c6" providerId="ADAL" clId="{0E1C6F7B-1BFD-4982-80E2-68F64E6A3A2D}" dt="2025-06-11T02:30:02.395" v="1678" actId="478"/>
          <ac:spMkLst>
            <pc:docMk/>
            <pc:sldMk cId="1249535133" sldId="263"/>
            <ac:spMk id="11" creationId="{7618F5C3-B63C-FD63-7C91-2748571063EC}"/>
          </ac:spMkLst>
        </pc:spChg>
        <pc:spChg chg="del mod">
          <ac:chgData name="jmyap@connect.hku.hk" userId="0f36d409-87ac-4695-851f-800e373800c6" providerId="ADAL" clId="{0E1C6F7B-1BFD-4982-80E2-68F64E6A3A2D}" dt="2025-06-11T02:30:02.395" v="1678" actId="478"/>
          <ac:spMkLst>
            <pc:docMk/>
            <pc:sldMk cId="1249535133" sldId="263"/>
            <ac:spMk id="12" creationId="{6874F76E-E289-CBE3-B190-00A813253115}"/>
          </ac:spMkLst>
        </pc:spChg>
        <pc:cxnChg chg="del mod">
          <ac:chgData name="jmyap@connect.hku.hk" userId="0f36d409-87ac-4695-851f-800e373800c6" providerId="ADAL" clId="{0E1C6F7B-1BFD-4982-80E2-68F64E6A3A2D}" dt="2025-06-11T02:30:02.395" v="1678" actId="478"/>
          <ac:cxnSpMkLst>
            <pc:docMk/>
            <pc:sldMk cId="1249535133" sldId="263"/>
            <ac:cxnSpMk id="14" creationId="{04E04F74-8C17-3CDE-E251-F31B70040D98}"/>
          </ac:cxnSpMkLst>
        </pc:cxnChg>
        <pc:cxnChg chg="del mod">
          <ac:chgData name="jmyap@connect.hku.hk" userId="0f36d409-87ac-4695-851f-800e373800c6" providerId="ADAL" clId="{0E1C6F7B-1BFD-4982-80E2-68F64E6A3A2D}" dt="2025-06-11T02:30:02.395" v="1678" actId="478"/>
          <ac:cxnSpMkLst>
            <pc:docMk/>
            <pc:sldMk cId="1249535133" sldId="263"/>
            <ac:cxnSpMk id="17" creationId="{E58E03A9-0BA6-8027-2701-6DBB128C0DB3}"/>
          </ac:cxnSpMkLst>
        </pc:cxnChg>
      </pc:sldChg>
      <pc:sldChg chg="addSp delSp modSp add mod">
        <pc:chgData name="jmyap@connect.hku.hk" userId="0f36d409-87ac-4695-851f-800e373800c6" providerId="ADAL" clId="{0E1C6F7B-1BFD-4982-80E2-68F64E6A3A2D}" dt="2025-06-12T06:09:22.816" v="3678"/>
        <pc:sldMkLst>
          <pc:docMk/>
          <pc:sldMk cId="1902944367" sldId="264"/>
        </pc:sldMkLst>
        <pc:spChg chg="add mod">
          <ac:chgData name="jmyap@connect.hku.hk" userId="0f36d409-87ac-4695-851f-800e373800c6" providerId="ADAL" clId="{0E1C6F7B-1BFD-4982-80E2-68F64E6A3A2D}" dt="2025-06-11T03:42:37.681" v="3048" actId="20577"/>
          <ac:spMkLst>
            <pc:docMk/>
            <pc:sldMk cId="1902944367" sldId="264"/>
            <ac:spMk id="2" creationId="{0DD5F526-4091-EF80-E4FC-CA1B5AB7F884}"/>
          </ac:spMkLst>
        </pc:spChg>
        <pc:spChg chg="add mod">
          <ac:chgData name="jmyap@connect.hku.hk" userId="0f36d409-87ac-4695-851f-800e373800c6" providerId="ADAL" clId="{0E1C6F7B-1BFD-4982-80E2-68F64E6A3A2D}" dt="2025-06-11T03:38:53.692" v="2946" actId="14100"/>
          <ac:spMkLst>
            <pc:docMk/>
            <pc:sldMk cId="1902944367" sldId="264"/>
            <ac:spMk id="3" creationId="{132D3734-4F21-02B5-69C1-F87F8BD8BEB2}"/>
          </ac:spMkLst>
        </pc:spChg>
        <pc:spChg chg="mod">
          <ac:chgData name="jmyap@connect.hku.hk" userId="0f36d409-87ac-4695-851f-800e373800c6" providerId="ADAL" clId="{0E1C6F7B-1BFD-4982-80E2-68F64E6A3A2D}" dt="2025-06-11T03:36:03.744" v="2585" actId="20577"/>
          <ac:spMkLst>
            <pc:docMk/>
            <pc:sldMk cId="1902944367" sldId="264"/>
            <ac:spMk id="4" creationId="{87B8B692-E989-28D4-B535-29AC2E08AF4A}"/>
          </ac:spMkLst>
        </pc:spChg>
        <pc:spChg chg="add mod">
          <ac:chgData name="jmyap@connect.hku.hk" userId="0f36d409-87ac-4695-851f-800e373800c6" providerId="ADAL" clId="{0E1C6F7B-1BFD-4982-80E2-68F64E6A3A2D}" dt="2025-06-11T03:39:40.357" v="2961" actId="14100"/>
          <ac:spMkLst>
            <pc:docMk/>
            <pc:sldMk cId="1902944367" sldId="264"/>
            <ac:spMk id="6" creationId="{4D4B7B2B-1D29-01F9-FA78-0CA94CCB1E08}"/>
          </ac:spMkLst>
        </pc:spChg>
        <pc:spChg chg="add mod">
          <ac:chgData name="jmyap@connect.hku.hk" userId="0f36d409-87ac-4695-851f-800e373800c6" providerId="ADAL" clId="{0E1C6F7B-1BFD-4982-80E2-68F64E6A3A2D}" dt="2025-06-11T07:22:43.281" v="3102" actId="14100"/>
          <ac:spMkLst>
            <pc:docMk/>
            <pc:sldMk cId="1902944367" sldId="264"/>
            <ac:spMk id="7" creationId="{371269B0-071E-6A23-8206-DEAF0DB3903E}"/>
          </ac:spMkLst>
        </pc:spChg>
        <pc:spChg chg="add mod">
          <ac:chgData name="jmyap@connect.hku.hk" userId="0f36d409-87ac-4695-851f-800e373800c6" providerId="ADAL" clId="{0E1C6F7B-1BFD-4982-80E2-68F64E6A3A2D}" dt="2025-06-11T03:43:24.512" v="3050" actId="14100"/>
          <ac:spMkLst>
            <pc:docMk/>
            <pc:sldMk cId="1902944367" sldId="264"/>
            <ac:spMk id="8" creationId="{D53FCC29-F487-60E7-F63D-46FA6943E106}"/>
          </ac:spMkLst>
        </pc:spChg>
        <pc:spChg chg="add mod">
          <ac:chgData name="jmyap@connect.hku.hk" userId="0f36d409-87ac-4695-851f-800e373800c6" providerId="ADAL" clId="{0E1C6F7B-1BFD-4982-80E2-68F64E6A3A2D}" dt="2025-06-11T03:43:20.247" v="3049" actId="14100"/>
          <ac:spMkLst>
            <pc:docMk/>
            <pc:sldMk cId="1902944367" sldId="264"/>
            <ac:spMk id="9" creationId="{B397BDE5-B8AA-8D0E-2FF6-15A4EEB03187}"/>
          </ac:spMkLst>
        </pc:spChg>
        <pc:spChg chg="add mod">
          <ac:chgData name="jmyap@connect.hku.hk" userId="0f36d409-87ac-4695-851f-800e373800c6" providerId="ADAL" clId="{0E1C6F7B-1BFD-4982-80E2-68F64E6A3A2D}" dt="2025-06-12T06:09:22.816" v="3678"/>
          <ac:spMkLst>
            <pc:docMk/>
            <pc:sldMk cId="1902944367" sldId="264"/>
            <ac:spMk id="10" creationId="{E6BD60BA-BA76-0F9F-57C7-38E87A54583C}"/>
          </ac:spMkLst>
        </pc:spChg>
        <pc:spChg chg="add mod">
          <ac:chgData name="jmyap@connect.hku.hk" userId="0f36d409-87ac-4695-851f-800e373800c6" providerId="ADAL" clId="{0E1C6F7B-1BFD-4982-80E2-68F64E6A3A2D}" dt="2025-06-11T03:41:20.887" v="2998" actId="113"/>
          <ac:spMkLst>
            <pc:docMk/>
            <pc:sldMk cId="1902944367" sldId="264"/>
            <ac:spMk id="11" creationId="{9895AB9E-526D-1D65-0C5B-5C8855068964}"/>
          </ac:spMkLst>
        </pc:spChg>
        <pc:spChg chg="add mod">
          <ac:chgData name="jmyap@connect.hku.hk" userId="0f36d409-87ac-4695-851f-800e373800c6" providerId="ADAL" clId="{0E1C6F7B-1BFD-4982-80E2-68F64E6A3A2D}" dt="2025-06-11T03:40:18.480" v="2975"/>
          <ac:spMkLst>
            <pc:docMk/>
            <pc:sldMk cId="1902944367" sldId="264"/>
            <ac:spMk id="12" creationId="{AC561CAA-115F-8581-27AD-E5444A3858EB}"/>
          </ac:spMkLst>
        </pc:spChg>
        <pc:spChg chg="add mod">
          <ac:chgData name="jmyap@connect.hku.hk" userId="0f36d409-87ac-4695-851f-800e373800c6" providerId="ADAL" clId="{0E1C6F7B-1BFD-4982-80E2-68F64E6A3A2D}" dt="2025-06-11T03:41:10.995" v="2995" actId="1582"/>
          <ac:spMkLst>
            <pc:docMk/>
            <pc:sldMk cId="1902944367" sldId="264"/>
            <ac:spMk id="13" creationId="{AF6DC654-1C63-7FB6-809A-C0E50E775D8D}"/>
          </ac:spMkLst>
        </pc:spChg>
        <pc:spChg chg="add mod">
          <ac:chgData name="jmyap@connect.hku.hk" userId="0f36d409-87ac-4695-851f-800e373800c6" providerId="ADAL" clId="{0E1C6F7B-1BFD-4982-80E2-68F64E6A3A2D}" dt="2025-06-11T03:41:27.668" v="3001" actId="1582"/>
          <ac:spMkLst>
            <pc:docMk/>
            <pc:sldMk cId="1902944367" sldId="264"/>
            <ac:spMk id="14" creationId="{6CD3D258-3BEE-F595-36EC-6257BDC2763B}"/>
          </ac:spMkLst>
        </pc:spChg>
        <pc:spChg chg="add mod">
          <ac:chgData name="jmyap@connect.hku.hk" userId="0f36d409-87ac-4695-851f-800e373800c6" providerId="ADAL" clId="{0E1C6F7B-1BFD-4982-80E2-68F64E6A3A2D}" dt="2025-06-11T03:41:39.659" v="3005" actId="1582"/>
          <ac:spMkLst>
            <pc:docMk/>
            <pc:sldMk cId="1902944367" sldId="264"/>
            <ac:spMk id="15" creationId="{1978F1E5-4705-EABB-B2BD-133419D0DD51}"/>
          </ac:spMkLst>
        </pc:spChg>
        <pc:spChg chg="del">
          <ac:chgData name="jmyap@connect.hku.hk" userId="0f36d409-87ac-4695-851f-800e373800c6" providerId="ADAL" clId="{0E1C6F7B-1BFD-4982-80E2-68F64E6A3A2D}" dt="2025-06-11T03:36:07.086" v="2586" actId="478"/>
          <ac:spMkLst>
            <pc:docMk/>
            <pc:sldMk cId="1902944367" sldId="264"/>
            <ac:spMk id="16" creationId="{31A1C506-24A6-2439-21C4-CAE3E40A4CBB}"/>
          </ac:spMkLst>
        </pc:spChg>
        <pc:spChg chg="add mod">
          <ac:chgData name="jmyap@connect.hku.hk" userId="0f36d409-87ac-4695-851f-800e373800c6" providerId="ADAL" clId="{0E1C6F7B-1BFD-4982-80E2-68F64E6A3A2D}" dt="2025-06-11T03:41:46.811" v="3008" actId="1582"/>
          <ac:spMkLst>
            <pc:docMk/>
            <pc:sldMk cId="1902944367" sldId="264"/>
            <ac:spMk id="17" creationId="{33B7F3D9-5A04-20E5-2E9F-37063E680D60}"/>
          </ac:spMkLst>
        </pc:spChg>
        <pc:picChg chg="mod">
          <ac:chgData name="jmyap@connect.hku.hk" userId="0f36d409-87ac-4695-851f-800e373800c6" providerId="ADAL" clId="{0E1C6F7B-1BFD-4982-80E2-68F64E6A3A2D}" dt="2025-06-11T03:39:10.347" v="2954" actId="1076"/>
          <ac:picMkLst>
            <pc:docMk/>
            <pc:sldMk cId="1902944367" sldId="264"/>
            <ac:picMk id="5" creationId="{EAA9ACC2-996C-DE7B-3FB8-FF1D731841DE}"/>
          </ac:picMkLst>
        </pc:picChg>
        <pc:picChg chg="del">
          <ac:chgData name="jmyap@connect.hku.hk" userId="0f36d409-87ac-4695-851f-800e373800c6" providerId="ADAL" clId="{0E1C6F7B-1BFD-4982-80E2-68F64E6A3A2D}" dt="2025-06-11T03:36:07.086" v="2586" actId="478"/>
          <ac:picMkLst>
            <pc:docMk/>
            <pc:sldMk cId="1902944367" sldId="264"/>
            <ac:picMk id="10" creationId="{6DBFE975-0BC5-4F70-8C51-F472AD32566A}"/>
          </ac:picMkLst>
        </pc:picChg>
      </pc:sldChg>
      <pc:sldChg chg="addSp delSp modSp add mod">
        <pc:chgData name="jmyap@connect.hku.hk" userId="0f36d409-87ac-4695-851f-800e373800c6" providerId="ADAL" clId="{0E1C6F7B-1BFD-4982-80E2-68F64E6A3A2D}" dt="2025-06-12T06:08:10.824" v="3677" actId="1076"/>
        <pc:sldMkLst>
          <pc:docMk/>
          <pc:sldMk cId="3051910670" sldId="265"/>
        </pc:sldMkLst>
        <pc:spChg chg="del mod">
          <ac:chgData name="jmyap@connect.hku.hk" userId="0f36d409-87ac-4695-851f-800e373800c6" providerId="ADAL" clId="{0E1C6F7B-1BFD-4982-80E2-68F64E6A3A2D}" dt="2025-06-12T02:34:34.641" v="3108" actId="478"/>
          <ac:spMkLst>
            <pc:docMk/>
            <pc:sldMk cId="3051910670" sldId="265"/>
            <ac:spMk id="2" creationId="{0B29C78B-D96E-28DB-0128-6DC19BD874D0}"/>
          </ac:spMkLst>
        </pc:spChg>
        <pc:spChg chg="del mod">
          <ac:chgData name="jmyap@connect.hku.hk" userId="0f36d409-87ac-4695-851f-800e373800c6" providerId="ADAL" clId="{0E1C6F7B-1BFD-4982-80E2-68F64E6A3A2D}" dt="2025-06-12T02:34:34.641" v="3108" actId="478"/>
          <ac:spMkLst>
            <pc:docMk/>
            <pc:sldMk cId="3051910670" sldId="265"/>
            <ac:spMk id="3" creationId="{6BA56697-407D-B725-FB85-C9E9DBEE9DC8}"/>
          </ac:spMkLst>
        </pc:spChg>
        <pc:spChg chg="mod">
          <ac:chgData name="jmyap@connect.hku.hk" userId="0f36d409-87ac-4695-851f-800e373800c6" providerId="ADAL" clId="{0E1C6F7B-1BFD-4982-80E2-68F64E6A3A2D}" dt="2025-06-12T02:34:38.982" v="3117" actId="20577"/>
          <ac:spMkLst>
            <pc:docMk/>
            <pc:sldMk cId="3051910670" sldId="265"/>
            <ac:spMk id="4" creationId="{AF9721ED-2581-5FF8-2F29-EA37C9747C4F}"/>
          </ac:spMkLst>
        </pc:spChg>
        <pc:spChg chg="del mod">
          <ac:chgData name="jmyap@connect.hku.hk" userId="0f36d409-87ac-4695-851f-800e373800c6" providerId="ADAL" clId="{0E1C6F7B-1BFD-4982-80E2-68F64E6A3A2D}" dt="2025-06-12T02:34:34.641" v="3108" actId="478"/>
          <ac:spMkLst>
            <pc:docMk/>
            <pc:sldMk cId="3051910670" sldId="265"/>
            <ac:spMk id="5" creationId="{E0A10EB5-B5E1-37B6-C270-F8378760CC85}"/>
          </ac:spMkLst>
        </pc:spChg>
        <pc:spChg chg="add mod">
          <ac:chgData name="jmyap@connect.hku.hk" userId="0f36d409-87ac-4695-851f-800e373800c6" providerId="ADAL" clId="{0E1C6F7B-1BFD-4982-80E2-68F64E6A3A2D}" dt="2025-06-12T02:35:22.564" v="3177" actId="14100"/>
          <ac:spMkLst>
            <pc:docMk/>
            <pc:sldMk cId="3051910670" sldId="265"/>
            <ac:spMk id="6" creationId="{7B840672-A765-8A01-5FEB-09BA207C88B4}"/>
          </ac:spMkLst>
        </pc:spChg>
        <pc:spChg chg="del mod">
          <ac:chgData name="jmyap@connect.hku.hk" userId="0f36d409-87ac-4695-851f-800e373800c6" providerId="ADAL" clId="{0E1C6F7B-1BFD-4982-80E2-68F64E6A3A2D}" dt="2025-06-12T02:34:34.641" v="3108" actId="478"/>
          <ac:spMkLst>
            <pc:docMk/>
            <pc:sldMk cId="3051910670" sldId="265"/>
            <ac:spMk id="7" creationId="{18AC8CDB-6932-C640-7134-C1E6B0CA6145}"/>
          </ac:spMkLst>
        </pc:spChg>
        <pc:spChg chg="del mod">
          <ac:chgData name="jmyap@connect.hku.hk" userId="0f36d409-87ac-4695-851f-800e373800c6" providerId="ADAL" clId="{0E1C6F7B-1BFD-4982-80E2-68F64E6A3A2D}" dt="2025-06-12T02:34:34.641" v="3108" actId="478"/>
          <ac:spMkLst>
            <pc:docMk/>
            <pc:sldMk cId="3051910670" sldId="265"/>
            <ac:spMk id="8" creationId="{CF5505B3-F625-B33E-E89C-73C8BDB1F8B4}"/>
          </ac:spMkLst>
        </pc:spChg>
        <pc:spChg chg="del mod">
          <ac:chgData name="jmyap@connect.hku.hk" userId="0f36d409-87ac-4695-851f-800e373800c6" providerId="ADAL" clId="{0E1C6F7B-1BFD-4982-80E2-68F64E6A3A2D}" dt="2025-06-12T02:34:34.641" v="3108" actId="478"/>
          <ac:spMkLst>
            <pc:docMk/>
            <pc:sldMk cId="3051910670" sldId="265"/>
            <ac:spMk id="9" creationId="{D95A2E4B-1BAC-E11D-6CE7-2EE40C9124FC}"/>
          </ac:spMkLst>
        </pc:spChg>
        <pc:spChg chg="add mod">
          <ac:chgData name="jmyap@connect.hku.hk" userId="0f36d409-87ac-4695-851f-800e373800c6" providerId="ADAL" clId="{0E1C6F7B-1BFD-4982-80E2-68F64E6A3A2D}" dt="2025-06-12T02:37:33.759" v="3445" actId="14100"/>
          <ac:spMkLst>
            <pc:docMk/>
            <pc:sldMk cId="3051910670" sldId="265"/>
            <ac:spMk id="11" creationId="{124ECDF9-508B-BB08-EB95-F1A7A1BA98BE}"/>
          </ac:spMkLst>
        </pc:spChg>
        <pc:spChg chg="add mod">
          <ac:chgData name="jmyap@connect.hku.hk" userId="0f36d409-87ac-4695-851f-800e373800c6" providerId="ADAL" clId="{0E1C6F7B-1BFD-4982-80E2-68F64E6A3A2D}" dt="2025-06-12T02:38:17.365" v="3490" actId="20577"/>
          <ac:spMkLst>
            <pc:docMk/>
            <pc:sldMk cId="3051910670" sldId="265"/>
            <ac:spMk id="12" creationId="{3D923541-2174-7C54-A0C1-6510B80EA335}"/>
          </ac:spMkLst>
        </pc:spChg>
        <pc:spChg chg="add mod">
          <ac:chgData name="jmyap@connect.hku.hk" userId="0f36d409-87ac-4695-851f-800e373800c6" providerId="ADAL" clId="{0E1C6F7B-1BFD-4982-80E2-68F64E6A3A2D}" dt="2025-06-12T02:38:47.433" v="3492" actId="14100"/>
          <ac:spMkLst>
            <pc:docMk/>
            <pc:sldMk cId="3051910670" sldId="265"/>
            <ac:spMk id="13" creationId="{C76A5ED7-25AD-74C3-E4B0-F9EEE4812ACA}"/>
          </ac:spMkLst>
        </pc:spChg>
        <pc:spChg chg="add mod">
          <ac:chgData name="jmyap@connect.hku.hk" userId="0f36d409-87ac-4695-851f-800e373800c6" providerId="ADAL" clId="{0E1C6F7B-1BFD-4982-80E2-68F64E6A3A2D}" dt="2025-06-12T06:06:41.143" v="3496" actId="14100"/>
          <ac:spMkLst>
            <pc:docMk/>
            <pc:sldMk cId="3051910670" sldId="265"/>
            <ac:spMk id="14" creationId="{0A77E719-ED96-6604-1FEF-DEBFCC2CBF25}"/>
          </ac:spMkLst>
        </pc:spChg>
        <pc:spChg chg="add mod">
          <ac:chgData name="jmyap@connect.hku.hk" userId="0f36d409-87ac-4695-851f-800e373800c6" providerId="ADAL" clId="{0E1C6F7B-1BFD-4982-80E2-68F64E6A3A2D}" dt="2025-06-12T06:07:29.360" v="3597" actId="20577"/>
          <ac:spMkLst>
            <pc:docMk/>
            <pc:sldMk cId="3051910670" sldId="265"/>
            <ac:spMk id="15" creationId="{67FFEA00-FF30-9B12-8225-66112FC982F7}"/>
          </ac:spMkLst>
        </pc:spChg>
        <pc:spChg chg="add mod">
          <ac:chgData name="jmyap@connect.hku.hk" userId="0f36d409-87ac-4695-851f-800e373800c6" providerId="ADAL" clId="{0E1C6F7B-1BFD-4982-80E2-68F64E6A3A2D}" dt="2025-06-12T06:08:10.824" v="3677" actId="1076"/>
          <ac:spMkLst>
            <pc:docMk/>
            <pc:sldMk cId="3051910670" sldId="265"/>
            <ac:spMk id="16" creationId="{0B83513A-87F9-1AFB-3668-3474824B6911}"/>
          </ac:spMkLst>
        </pc:spChg>
        <pc:picChg chg="mod">
          <ac:chgData name="jmyap@connect.hku.hk" userId="0f36d409-87ac-4695-851f-800e373800c6" providerId="ADAL" clId="{0E1C6F7B-1BFD-4982-80E2-68F64E6A3A2D}" dt="2025-06-12T02:35:14.071" v="3174" actId="1076"/>
          <ac:picMkLst>
            <pc:docMk/>
            <pc:sldMk cId="3051910670" sldId="265"/>
            <ac:picMk id="10" creationId="{D8DC9ADB-56F5-647D-A30E-4A47D7916319}"/>
          </ac:picMkLst>
        </pc:picChg>
      </pc:sldChg>
      <pc:sldChg chg="addSp delSp modSp add mod">
        <pc:chgData name="jmyap@connect.hku.hk" userId="0f36d409-87ac-4695-851f-800e373800c6" providerId="ADAL" clId="{0E1C6F7B-1BFD-4982-80E2-68F64E6A3A2D}" dt="2025-06-12T07:54:22.729" v="4980" actId="113"/>
        <pc:sldMkLst>
          <pc:docMk/>
          <pc:sldMk cId="738208253" sldId="266"/>
        </pc:sldMkLst>
        <pc:spChg chg="del">
          <ac:chgData name="jmyap@connect.hku.hk" userId="0f36d409-87ac-4695-851f-800e373800c6" providerId="ADAL" clId="{0E1C6F7B-1BFD-4982-80E2-68F64E6A3A2D}" dt="2025-06-12T06:09:42.176" v="3681" actId="478"/>
          <ac:spMkLst>
            <pc:docMk/>
            <pc:sldMk cId="738208253" sldId="266"/>
            <ac:spMk id="2" creationId="{8221CE4E-66D8-0A32-70EC-4E77E6732040}"/>
          </ac:spMkLst>
        </pc:spChg>
        <pc:spChg chg="del">
          <ac:chgData name="jmyap@connect.hku.hk" userId="0f36d409-87ac-4695-851f-800e373800c6" providerId="ADAL" clId="{0E1C6F7B-1BFD-4982-80E2-68F64E6A3A2D}" dt="2025-06-12T06:09:39.472" v="3680" actId="478"/>
          <ac:spMkLst>
            <pc:docMk/>
            <pc:sldMk cId="738208253" sldId="266"/>
            <ac:spMk id="3" creationId="{FE270855-5397-F9AE-5C8D-9C7644239825}"/>
          </ac:spMkLst>
        </pc:spChg>
        <pc:spChg chg="mod">
          <ac:chgData name="jmyap@connect.hku.hk" userId="0f36d409-87ac-4695-851f-800e373800c6" providerId="ADAL" clId="{0E1C6F7B-1BFD-4982-80E2-68F64E6A3A2D}" dt="2025-06-12T06:18:12.434" v="3963" actId="20577"/>
          <ac:spMkLst>
            <pc:docMk/>
            <pc:sldMk cId="738208253" sldId="266"/>
            <ac:spMk id="4" creationId="{7B47F85F-C07D-2218-0D20-CA16FF8882D6}"/>
          </ac:spMkLst>
        </pc:spChg>
        <pc:spChg chg="del">
          <ac:chgData name="jmyap@connect.hku.hk" userId="0f36d409-87ac-4695-851f-800e373800c6" providerId="ADAL" clId="{0E1C6F7B-1BFD-4982-80E2-68F64E6A3A2D}" dt="2025-06-12T06:09:39.472" v="3680" actId="478"/>
          <ac:spMkLst>
            <pc:docMk/>
            <pc:sldMk cId="738208253" sldId="266"/>
            <ac:spMk id="6" creationId="{3CE93E0E-FC88-AAAD-B734-C69DDCE7C062}"/>
          </ac:spMkLst>
        </pc:spChg>
        <pc:spChg chg="del">
          <ac:chgData name="jmyap@connect.hku.hk" userId="0f36d409-87ac-4695-851f-800e373800c6" providerId="ADAL" clId="{0E1C6F7B-1BFD-4982-80E2-68F64E6A3A2D}" dt="2025-06-12T06:09:39.472" v="3680" actId="478"/>
          <ac:spMkLst>
            <pc:docMk/>
            <pc:sldMk cId="738208253" sldId="266"/>
            <ac:spMk id="7" creationId="{CAFC7A2E-A20C-E193-7E32-B184615D0C95}"/>
          </ac:spMkLst>
        </pc:spChg>
        <pc:spChg chg="del">
          <ac:chgData name="jmyap@connect.hku.hk" userId="0f36d409-87ac-4695-851f-800e373800c6" providerId="ADAL" clId="{0E1C6F7B-1BFD-4982-80E2-68F64E6A3A2D}" dt="2025-06-12T06:09:39.472" v="3680" actId="478"/>
          <ac:spMkLst>
            <pc:docMk/>
            <pc:sldMk cId="738208253" sldId="266"/>
            <ac:spMk id="8" creationId="{ED16954B-3B94-004C-1C99-45B2E66146CF}"/>
          </ac:spMkLst>
        </pc:spChg>
        <pc:spChg chg="del">
          <ac:chgData name="jmyap@connect.hku.hk" userId="0f36d409-87ac-4695-851f-800e373800c6" providerId="ADAL" clId="{0E1C6F7B-1BFD-4982-80E2-68F64E6A3A2D}" dt="2025-06-12T06:09:39.472" v="3680" actId="478"/>
          <ac:spMkLst>
            <pc:docMk/>
            <pc:sldMk cId="738208253" sldId="266"/>
            <ac:spMk id="9" creationId="{01F7F910-377C-2089-0A5F-3C17BE32AD9B}"/>
          </ac:spMkLst>
        </pc:spChg>
        <pc:spChg chg="add mod">
          <ac:chgData name="jmyap@connect.hku.hk" userId="0f36d409-87ac-4695-851f-800e373800c6" providerId="ADAL" clId="{0E1C6F7B-1BFD-4982-80E2-68F64E6A3A2D}" dt="2025-06-12T07:40:37.764" v="4028" actId="14100"/>
          <ac:spMkLst>
            <pc:docMk/>
            <pc:sldMk cId="738208253" sldId="266"/>
            <ac:spMk id="10" creationId="{02602565-516A-E732-BBA0-3840AC3B0A93}"/>
          </ac:spMkLst>
        </pc:spChg>
        <pc:spChg chg="del">
          <ac:chgData name="jmyap@connect.hku.hk" userId="0f36d409-87ac-4695-851f-800e373800c6" providerId="ADAL" clId="{0E1C6F7B-1BFD-4982-80E2-68F64E6A3A2D}" dt="2025-06-12T06:09:39.472" v="3680" actId="478"/>
          <ac:spMkLst>
            <pc:docMk/>
            <pc:sldMk cId="738208253" sldId="266"/>
            <ac:spMk id="11" creationId="{8426641B-BDEF-9490-BC76-DD46A27F6367}"/>
          </ac:spMkLst>
        </pc:spChg>
        <pc:spChg chg="add mod">
          <ac:chgData name="jmyap@connect.hku.hk" userId="0f36d409-87ac-4695-851f-800e373800c6" providerId="ADAL" clId="{0E1C6F7B-1BFD-4982-80E2-68F64E6A3A2D}" dt="2025-06-12T07:41:55.906" v="4220" actId="20577"/>
          <ac:spMkLst>
            <pc:docMk/>
            <pc:sldMk cId="738208253" sldId="266"/>
            <ac:spMk id="12" creationId="{8D512FBA-B64D-FA83-B4E2-A5F117B5093C}"/>
          </ac:spMkLst>
        </pc:spChg>
        <pc:spChg chg="del">
          <ac:chgData name="jmyap@connect.hku.hk" userId="0f36d409-87ac-4695-851f-800e373800c6" providerId="ADAL" clId="{0E1C6F7B-1BFD-4982-80E2-68F64E6A3A2D}" dt="2025-06-12T06:09:39.472" v="3680" actId="478"/>
          <ac:spMkLst>
            <pc:docMk/>
            <pc:sldMk cId="738208253" sldId="266"/>
            <ac:spMk id="13" creationId="{6FD2839F-D7B0-82C8-DE79-EC5459A44BAA}"/>
          </ac:spMkLst>
        </pc:spChg>
        <pc:spChg chg="del">
          <ac:chgData name="jmyap@connect.hku.hk" userId="0f36d409-87ac-4695-851f-800e373800c6" providerId="ADAL" clId="{0E1C6F7B-1BFD-4982-80E2-68F64E6A3A2D}" dt="2025-06-12T06:09:39.472" v="3680" actId="478"/>
          <ac:spMkLst>
            <pc:docMk/>
            <pc:sldMk cId="738208253" sldId="266"/>
            <ac:spMk id="14" creationId="{20A11E93-BD31-01E5-6493-2D90BE0F7B29}"/>
          </ac:spMkLst>
        </pc:spChg>
        <pc:spChg chg="del">
          <ac:chgData name="jmyap@connect.hku.hk" userId="0f36d409-87ac-4695-851f-800e373800c6" providerId="ADAL" clId="{0E1C6F7B-1BFD-4982-80E2-68F64E6A3A2D}" dt="2025-06-12T06:09:39.472" v="3680" actId="478"/>
          <ac:spMkLst>
            <pc:docMk/>
            <pc:sldMk cId="738208253" sldId="266"/>
            <ac:spMk id="15" creationId="{790EAEB7-3ABC-3FBC-14BF-547A0EA7A7A1}"/>
          </ac:spMkLst>
        </pc:spChg>
        <pc:spChg chg="del">
          <ac:chgData name="jmyap@connect.hku.hk" userId="0f36d409-87ac-4695-851f-800e373800c6" providerId="ADAL" clId="{0E1C6F7B-1BFD-4982-80E2-68F64E6A3A2D}" dt="2025-06-12T06:09:39.472" v="3680" actId="478"/>
          <ac:spMkLst>
            <pc:docMk/>
            <pc:sldMk cId="738208253" sldId="266"/>
            <ac:spMk id="17" creationId="{4B05637E-8163-7037-C18A-A5A41C6F0362}"/>
          </ac:spMkLst>
        </pc:spChg>
        <pc:spChg chg="add mod">
          <ac:chgData name="jmyap@connect.hku.hk" userId="0f36d409-87ac-4695-851f-800e373800c6" providerId="ADAL" clId="{0E1C6F7B-1BFD-4982-80E2-68F64E6A3A2D}" dt="2025-06-12T07:54:22.729" v="4980" actId="113"/>
          <ac:spMkLst>
            <pc:docMk/>
            <pc:sldMk cId="738208253" sldId="266"/>
            <ac:spMk id="18" creationId="{20DA10A5-7FB7-99F6-CF9A-620171F8E754}"/>
          </ac:spMkLst>
        </pc:spChg>
        <pc:spChg chg="add mod">
          <ac:chgData name="jmyap@connect.hku.hk" userId="0f36d409-87ac-4695-851f-800e373800c6" providerId="ADAL" clId="{0E1C6F7B-1BFD-4982-80E2-68F64E6A3A2D}" dt="2025-06-12T07:52:09.537" v="4814" actId="1035"/>
          <ac:spMkLst>
            <pc:docMk/>
            <pc:sldMk cId="738208253" sldId="266"/>
            <ac:spMk id="19" creationId="{ED36A5E0-CAB9-2C64-9C2F-C797C5483931}"/>
          </ac:spMkLst>
        </pc:spChg>
        <pc:graphicFrameChg chg="add mod modGraphic">
          <ac:chgData name="jmyap@connect.hku.hk" userId="0f36d409-87ac-4695-851f-800e373800c6" providerId="ADAL" clId="{0E1C6F7B-1BFD-4982-80E2-68F64E6A3A2D}" dt="2025-06-12T07:52:27.270" v="4818" actId="20577"/>
          <ac:graphicFrameMkLst>
            <pc:docMk/>
            <pc:sldMk cId="738208253" sldId="266"/>
            <ac:graphicFrameMk id="16" creationId="{1A9AC12D-560B-A564-B0A2-41F6722FDE24}"/>
          </ac:graphicFrameMkLst>
        </pc:graphicFrameChg>
      </pc:sldChg>
      <pc:sldChg chg="add">
        <pc:chgData name="jmyap@connect.hku.hk" userId="0f36d409-87ac-4695-851f-800e373800c6" providerId="ADAL" clId="{0E1C6F7B-1BFD-4982-80E2-68F64E6A3A2D}" dt="2025-06-12T06:18:01.734" v="3930"/>
        <pc:sldMkLst>
          <pc:docMk/>
          <pc:sldMk cId="1604661396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E5CDD-625A-46CB-8156-08F3590F2428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DD3D3-7C94-4234-BF1B-A130A020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2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DD3D3-7C94-4234-BF1B-A130A0203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DA25-8416-5F97-FCED-AA650160E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97E55-D1E4-875F-50B6-9E6C9342C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EA932-7182-9461-56DD-E85A28C2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FFC-A9BA-4635-B22A-3EABA598657B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FA5C-59B8-36D8-2D2C-B932E9F1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44785-F3C9-D1A7-8ABB-8F5C543D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5FC0-C609-42E9-9F1C-F360A0B6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5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C6C5-C82F-D8E1-3ED4-B9AC9494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79C08-9B1C-C61C-85BF-A979C06B3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8BB4-0967-544A-F841-AC1012C3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FFC-A9BA-4635-B22A-3EABA598657B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6DAF-7A85-ECD1-4E12-4E8587C1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27813-AC08-CAA0-64F9-74851AF4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5FC0-C609-42E9-9F1C-F360A0B6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A5C48-6D31-B09A-B369-749DD0BC9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F8878-4E26-DCA6-D38E-BFBD45CDD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8EE27-59C4-FB23-469B-E6B7FCCB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FFC-A9BA-4635-B22A-3EABA598657B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8A82-4DA9-36AE-825F-DC684FDA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C2321-C605-0759-09B2-2EE12CEE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5FC0-C609-42E9-9F1C-F360A0B6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7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269E-ED1C-085A-065D-66330120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A0658-280C-3F8C-EA8A-EA50F9B3D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81A84-B3C9-D760-A2E5-96005399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FFC-A9BA-4635-B22A-3EABA598657B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0A349-9079-8321-F15A-C4DB4D48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8A657-55D9-F4AB-2C70-0EB6F03A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5FC0-C609-42E9-9F1C-F360A0B6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B7D2-F4E5-6579-9EA0-7C75C066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BE3FB-26B6-1102-E433-1D900BE4D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BAF60-6516-394A-FF71-A39E49D9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FFC-A9BA-4635-B22A-3EABA598657B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67631-DD5C-462C-07A0-0A10306B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1C32-CD5C-C1AC-129D-69820551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5FC0-C609-42E9-9F1C-F360A0B6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1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E899-A46B-C0B8-54BB-5B626BF4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91B9E-1853-9AC5-0F56-DD0E44CA5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70CB5-A813-A12B-7BE9-5E94EC6E4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2BFE3-E8CC-1135-EEC2-139E2470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FFC-A9BA-4635-B22A-3EABA598657B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4D445-1C49-A58E-4264-794616AD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675EE-2005-10A2-CBB4-8CE409BC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5FC0-C609-42E9-9F1C-F360A0B6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83B3-3E17-81E2-CC2C-0ED6A98C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BE179-B0EC-BE5F-61EF-F93D30C2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2AF4B-3796-3116-A903-52A3906AD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30136-61DA-6D5D-A475-55B169DE3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A19AB-97D3-EDDA-AEBD-2E5795B4A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90106-2751-0966-4560-DF510792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FFC-A9BA-4635-B22A-3EABA598657B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4E88E-A16C-84EB-4E5B-0B2C27E4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DBC94-214F-C36A-74D1-627ABF82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5FC0-C609-42E9-9F1C-F360A0B6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0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4477-1DB6-482E-532C-DB7EFA77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3881E-3DE4-29F1-32B0-95BD82DC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FFC-A9BA-4635-B22A-3EABA598657B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32EEB-C6C4-2FCC-8A6C-1BD3B347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489C6-C0DD-5167-0096-249DF1C5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5FC0-C609-42E9-9F1C-F360A0B6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C0723-5A17-328A-0C6C-6EA14BF4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FFC-A9BA-4635-B22A-3EABA598657B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BE9E8-1E23-33C8-4749-9154BF92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6B217-C268-4A27-1DA5-2F47A399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5FC0-C609-42E9-9F1C-F360A0B6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6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CF8B-5491-3C61-A077-0F66B92E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C5EEA-CB32-0E82-F538-48241CF7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1E916-260F-0622-887B-DB1117E16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13B02-CA95-AC68-6006-3366354A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FFC-A9BA-4635-B22A-3EABA598657B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28BD1-1A02-B630-9220-03F83CA0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FD82B-C30B-07DB-1208-845F25CE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5FC0-C609-42E9-9F1C-F360A0B6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5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5199-8ACF-D73F-6630-F842DB15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DC7C9-0176-641E-ACF9-791F099B0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B6350-05B8-FDD0-A5BF-6AD921046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44D87-411D-8ABB-DEA2-FDFAEBC3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FFC-A9BA-4635-B22A-3EABA598657B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7F6C0-1AAC-F1FE-0A4B-6ECCF7A7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EC3E4-5C64-2408-527B-215726F0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5FC0-C609-42E9-9F1C-F360A0B6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7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69F2D-91F6-C6D4-FA94-3FEDD59B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5EF1-B169-477C-6791-8CA385B62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47246-0FC3-AC02-C804-D05AEF2E8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BCFFC-A9BA-4635-B22A-3EABA598657B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0795-354F-505B-9F6A-B2E29F8A5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3180-DDF4-A02B-390E-9C7582BFC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E5FC0-C609-42E9-9F1C-F360A0B6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1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A3DD-769E-C8E5-3170-B93A6B0AF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MRTOF Timing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848D6-09DC-BA13-3FAA-3E871121C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Code-based rewrite</a:t>
            </a:r>
          </a:p>
          <a:p>
            <a:r>
              <a:rPr lang="en-US" dirty="0"/>
              <a:t>2025-06-25</a:t>
            </a:r>
          </a:p>
        </p:txBody>
      </p:sp>
    </p:spTree>
    <p:extLst>
      <p:ext uri="{BB962C8B-B14F-4D97-AF65-F5344CB8AC3E}">
        <p14:creationId xmlns:p14="http://schemas.microsoft.com/office/powerpoint/2010/main" val="108136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9AF0F-D39E-F47A-29C9-BFA7F875C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B8B692-E989-28D4-B535-29AC2E08AF4A}"/>
              </a:ext>
            </a:extLst>
          </p:cNvPr>
          <p:cNvSpPr txBox="1"/>
          <p:nvPr/>
        </p:nvSpPr>
        <p:spPr>
          <a:xfrm>
            <a:off x="374904" y="210694"/>
            <a:ext cx="4407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UI</a:t>
            </a:r>
          </a:p>
        </p:txBody>
      </p:sp>
      <p:pic>
        <p:nvPicPr>
          <p:cNvPr id="5" name="Picture 4" descr="A blue and white diagram with text&#10;&#10;AI-generated content may be incorrect.">
            <a:extLst>
              <a:ext uri="{FF2B5EF4-FFF2-40B4-BE49-F238E27FC236}">
                <a16:creationId xmlns:a16="http://schemas.microsoft.com/office/drawing/2014/main" id="{EAA9ACC2-996C-DE7B-3FB8-FF1D73184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9525"/>
            <a:ext cx="7286625" cy="6826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D5F526-4091-EF80-E4FC-CA1B5AB7F884}"/>
              </a:ext>
            </a:extLst>
          </p:cNvPr>
          <p:cNvSpPr txBox="1"/>
          <p:nvPr/>
        </p:nvSpPr>
        <p:spPr>
          <a:xfrm>
            <a:off x="447675" y="1036985"/>
            <a:ext cx="40862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User buttons to read and write to server and FPGA.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Timing signal based on user defined values in Duration Parameter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Duration Parameter for User Input. </a:t>
            </a:r>
            <a:r>
              <a:rPr lang="en-US" b="1" dirty="0">
                <a:solidFill>
                  <a:srgbClr val="FF0000"/>
                </a:solidFill>
              </a:rPr>
              <a:t>DOES NOT REFLECT FPGA VALUES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/>
              <a:t>Timing values calculated from duration parameters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Timing values read directly from FPGA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2D3734-4F21-02B5-69C1-F87F8BD8BEB2}"/>
              </a:ext>
            </a:extLst>
          </p:cNvPr>
          <p:cNvSpPr/>
          <p:nvPr/>
        </p:nvSpPr>
        <p:spPr>
          <a:xfrm>
            <a:off x="4962525" y="333375"/>
            <a:ext cx="3724276" cy="819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B7B2B-1D29-01F9-FA78-0CA94CCB1E08}"/>
              </a:ext>
            </a:extLst>
          </p:cNvPr>
          <p:cNvSpPr/>
          <p:nvPr/>
        </p:nvSpPr>
        <p:spPr>
          <a:xfrm>
            <a:off x="4962526" y="1295399"/>
            <a:ext cx="7058024" cy="1726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1269B0-071E-6A23-8206-DEAF0DB3903E}"/>
              </a:ext>
            </a:extLst>
          </p:cNvPr>
          <p:cNvSpPr/>
          <p:nvPr/>
        </p:nvSpPr>
        <p:spPr>
          <a:xfrm>
            <a:off x="4962525" y="3114672"/>
            <a:ext cx="2219326" cy="3629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3FCC29-F487-60E7-F63D-46FA6943E106}"/>
              </a:ext>
            </a:extLst>
          </p:cNvPr>
          <p:cNvSpPr/>
          <p:nvPr/>
        </p:nvSpPr>
        <p:spPr>
          <a:xfrm>
            <a:off x="7267575" y="3114673"/>
            <a:ext cx="2094742" cy="3629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97BDE5-B8AA-8D0E-2FF6-15A4EEB03187}"/>
              </a:ext>
            </a:extLst>
          </p:cNvPr>
          <p:cNvSpPr/>
          <p:nvPr/>
        </p:nvSpPr>
        <p:spPr>
          <a:xfrm>
            <a:off x="9448040" y="3114674"/>
            <a:ext cx="2115310" cy="3629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5AB9E-526D-1D65-0C5B-5C8855068964}"/>
              </a:ext>
            </a:extLst>
          </p:cNvPr>
          <p:cNvSpPr txBox="1"/>
          <p:nvPr/>
        </p:nvSpPr>
        <p:spPr>
          <a:xfrm>
            <a:off x="8191500" y="450562"/>
            <a:ext cx="428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DC654-1C63-7FB6-809A-C0E50E775D8D}"/>
              </a:ext>
            </a:extLst>
          </p:cNvPr>
          <p:cNvSpPr txBox="1"/>
          <p:nvPr/>
        </p:nvSpPr>
        <p:spPr>
          <a:xfrm>
            <a:off x="11487152" y="1295399"/>
            <a:ext cx="428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3D258-3BEE-F595-36EC-6257BDC2763B}"/>
              </a:ext>
            </a:extLst>
          </p:cNvPr>
          <p:cNvSpPr txBox="1"/>
          <p:nvPr/>
        </p:nvSpPr>
        <p:spPr>
          <a:xfrm>
            <a:off x="6619872" y="3129866"/>
            <a:ext cx="428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78F1E5-4705-EABB-B2BD-133419D0DD51}"/>
              </a:ext>
            </a:extLst>
          </p:cNvPr>
          <p:cNvSpPr txBox="1"/>
          <p:nvPr/>
        </p:nvSpPr>
        <p:spPr>
          <a:xfrm>
            <a:off x="8905876" y="3133615"/>
            <a:ext cx="428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7F3D9-5A04-20E5-2E9F-37063E680D60}"/>
              </a:ext>
            </a:extLst>
          </p:cNvPr>
          <p:cNvSpPr txBox="1"/>
          <p:nvPr/>
        </p:nvSpPr>
        <p:spPr>
          <a:xfrm>
            <a:off x="11049000" y="3114565"/>
            <a:ext cx="428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0294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9323A-1C8E-9509-13E3-4D1981762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47F85F-C07D-2218-0D20-CA16FF8882D6}"/>
              </a:ext>
            </a:extLst>
          </p:cNvPr>
          <p:cNvSpPr txBox="1"/>
          <p:nvPr/>
        </p:nvSpPr>
        <p:spPr>
          <a:xfrm>
            <a:off x="374904" y="210694"/>
            <a:ext cx="4407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Multi-lap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02565-516A-E732-BBA0-3840AC3B0A93}"/>
              </a:ext>
            </a:extLst>
          </p:cNvPr>
          <p:cNvSpPr txBox="1"/>
          <p:nvPr/>
        </p:nvSpPr>
        <p:spPr>
          <a:xfrm>
            <a:off x="374904" y="987552"/>
            <a:ext cx="65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refer to Watanabe-</a:t>
            </a:r>
            <a:r>
              <a:rPr lang="en-US" dirty="0" err="1"/>
              <a:t>san’s</a:t>
            </a:r>
            <a:r>
              <a:rPr lang="en-US" dirty="0"/>
              <a:t> document for more information.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12FBA-B64D-FA83-B4E2-A5F117B5093C}"/>
              </a:ext>
            </a:extLst>
          </p:cNvPr>
          <p:cNvSpPr txBox="1"/>
          <p:nvPr/>
        </p:nvSpPr>
        <p:spPr>
          <a:xfrm>
            <a:off x="374904" y="1548967"/>
            <a:ext cx="65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Multi-lap measurement can be done for reference side ions only.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A9AC12D-560B-A564-B0A2-41F6722FD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87122"/>
              </p:ext>
            </p:extLst>
          </p:nvPr>
        </p:nvGraphicFramePr>
        <p:xfrm>
          <a:off x="374904" y="2110382"/>
          <a:ext cx="4279392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744">
                  <a:extLst>
                    <a:ext uri="{9D8B030D-6E8A-4147-A177-3AD203B41FA5}">
                      <a16:colId xmlns:a16="http://schemas.microsoft.com/office/drawing/2014/main" val="3886676402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1910164875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797177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FPGA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9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0x58,0x59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MTeje</a:t>
                      </a:r>
                      <a:r>
                        <a:rPr lang="en-US" dirty="0"/>
                        <a:t> 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2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0x5A,0x5B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Mteje</a:t>
                      </a:r>
                      <a:r>
                        <a:rPr lang="en-US" dirty="0"/>
                        <a:t> off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8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0xC8, 0xC9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N_di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1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0xCA,0xCB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MTeje</a:t>
                      </a:r>
                      <a:r>
                        <a:rPr lang="en-US" dirty="0"/>
                        <a:t> 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Additional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5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0xCC,0xCD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Mteje</a:t>
                      </a:r>
                      <a:r>
                        <a:rPr lang="en-US" dirty="0"/>
                        <a:t> off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Additional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41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0xCE,0xCF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MTeje</a:t>
                      </a:r>
                      <a:r>
                        <a:rPr lang="en-US" dirty="0"/>
                        <a:t> 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Additional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9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0xD0,0xD1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Mteje</a:t>
                      </a:r>
                      <a:r>
                        <a:rPr lang="en-US" dirty="0"/>
                        <a:t> off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Additional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2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0xD2,0xD3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MTeje</a:t>
                      </a:r>
                      <a:r>
                        <a:rPr lang="en-US" dirty="0"/>
                        <a:t> 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Additional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01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0xD4,0xD5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Mteje</a:t>
                      </a:r>
                      <a:r>
                        <a:rPr lang="en-US" dirty="0"/>
                        <a:t> off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Additional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3905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0DA10A5-7FB7-99F6-CF9A-620171F8E754}"/>
              </a:ext>
            </a:extLst>
          </p:cNvPr>
          <p:cNvSpPr txBox="1"/>
          <p:nvPr/>
        </p:nvSpPr>
        <p:spPr>
          <a:xfrm>
            <a:off x="5199888" y="2213431"/>
            <a:ext cx="6510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N_di</a:t>
            </a:r>
            <a:r>
              <a:rPr lang="en-US" dirty="0"/>
              <a:t> is number of additional lap numbers.</a:t>
            </a:r>
          </a:p>
          <a:p>
            <a:r>
              <a:rPr lang="en-US" dirty="0"/>
              <a:t>If </a:t>
            </a:r>
            <a:r>
              <a:rPr lang="en-US" b="1" dirty="0" err="1"/>
              <a:t>N_di</a:t>
            </a:r>
            <a:r>
              <a:rPr lang="en-US" dirty="0"/>
              <a:t> = 0, then MRTOF operates normally.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b="1" dirty="0" err="1"/>
              <a:t>N_di</a:t>
            </a:r>
            <a:r>
              <a:rPr lang="en-US" b="1" dirty="0"/>
              <a:t> </a:t>
            </a:r>
            <a:r>
              <a:rPr lang="en-US" dirty="0"/>
              <a:t>= 1</a:t>
            </a:r>
          </a:p>
          <a:p>
            <a:r>
              <a:rPr lang="en-US" dirty="0" err="1"/>
              <a:t>Mteje</a:t>
            </a:r>
            <a:r>
              <a:rPr lang="en-US" dirty="0"/>
              <a:t> on 2 is triggered with </a:t>
            </a:r>
            <a:r>
              <a:rPr lang="en-US" b="1" dirty="0"/>
              <a:t>base value</a:t>
            </a:r>
            <a:r>
              <a:rPr lang="en-US" dirty="0"/>
              <a:t> and </a:t>
            </a:r>
            <a:r>
              <a:rPr lang="en-US" b="1" dirty="0"/>
              <a:t>additional 1 value </a:t>
            </a:r>
            <a:r>
              <a:rPr lang="en-US" dirty="0"/>
              <a:t>in alternating pattern.</a:t>
            </a:r>
          </a:p>
          <a:p>
            <a:r>
              <a:rPr lang="en-US" dirty="0"/>
              <a:t>				</a:t>
            </a:r>
          </a:p>
          <a:p>
            <a:r>
              <a:rPr lang="en-US" b="1" dirty="0" err="1"/>
              <a:t>N_di</a:t>
            </a:r>
            <a:r>
              <a:rPr lang="en-US" b="1" dirty="0"/>
              <a:t> </a:t>
            </a:r>
            <a:r>
              <a:rPr lang="en-US" dirty="0"/>
              <a:t>= 2</a:t>
            </a:r>
          </a:p>
          <a:p>
            <a:r>
              <a:rPr lang="en-US" dirty="0" err="1"/>
              <a:t>Mteje</a:t>
            </a:r>
            <a:r>
              <a:rPr lang="en-US" dirty="0"/>
              <a:t> on 2 is triggered with </a:t>
            </a:r>
            <a:r>
              <a:rPr lang="en-US" b="1" dirty="0"/>
              <a:t>base value</a:t>
            </a:r>
            <a:r>
              <a:rPr lang="en-US" dirty="0"/>
              <a:t>, </a:t>
            </a:r>
            <a:r>
              <a:rPr lang="en-US" b="1" dirty="0"/>
              <a:t>additional 1 value</a:t>
            </a:r>
            <a:r>
              <a:rPr lang="en-US" dirty="0"/>
              <a:t> and </a:t>
            </a:r>
            <a:r>
              <a:rPr lang="en-US" b="1" dirty="0"/>
              <a:t>additional 2 value</a:t>
            </a:r>
            <a:r>
              <a:rPr lang="en-US" dirty="0"/>
              <a:t> in cyclical pattern.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36A5E0-CAB9-2C64-9C2F-C797C5483931}"/>
              </a:ext>
            </a:extLst>
          </p:cNvPr>
          <p:cNvSpPr txBox="1"/>
          <p:nvPr/>
        </p:nvSpPr>
        <p:spPr>
          <a:xfrm>
            <a:off x="2182368" y="6124657"/>
            <a:ext cx="131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3820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58DB1-E12C-45FB-003C-28D98F04F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63A104-7312-22D6-8CB8-3F6EFDEC612E}"/>
              </a:ext>
            </a:extLst>
          </p:cNvPr>
          <p:cNvSpPr txBox="1"/>
          <p:nvPr/>
        </p:nvSpPr>
        <p:spPr>
          <a:xfrm>
            <a:off x="374904" y="210694"/>
            <a:ext cx="4407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Future 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09E8C-E12C-BB62-4601-934254DC6593}"/>
              </a:ext>
            </a:extLst>
          </p:cNvPr>
          <p:cNvSpPr txBox="1"/>
          <p:nvPr/>
        </p:nvSpPr>
        <p:spPr>
          <a:xfrm>
            <a:off x="374904" y="987552"/>
            <a:ext cx="5404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UI to modify </a:t>
            </a:r>
            <a:r>
              <a:rPr lang="en-US" dirty="0" err="1"/>
              <a:t>bitPatternArray</a:t>
            </a:r>
            <a:r>
              <a:rPr lang="en-US" dirty="0"/>
              <a:t> values</a:t>
            </a:r>
          </a:p>
          <a:p>
            <a:endParaRPr lang="en-US" dirty="0"/>
          </a:p>
          <a:p>
            <a:r>
              <a:rPr lang="en-US" dirty="0"/>
              <a:t>UI to change </a:t>
            </a:r>
            <a:r>
              <a:rPr lang="en-US" dirty="0" err="1"/>
              <a:t>xorMask</a:t>
            </a:r>
            <a:r>
              <a:rPr lang="en-US" dirty="0"/>
              <a:t> values</a:t>
            </a:r>
          </a:p>
          <a:p>
            <a:endParaRPr lang="en-US" dirty="0"/>
          </a:p>
          <a:p>
            <a:r>
              <a:rPr lang="en-US" dirty="0"/>
              <a:t>UI to add multi-lap control in MRTOF reference cycle</a:t>
            </a:r>
          </a:p>
        </p:txBody>
      </p:sp>
    </p:spTree>
    <p:extLst>
      <p:ext uri="{BB962C8B-B14F-4D97-AF65-F5344CB8AC3E}">
        <p14:creationId xmlns:p14="http://schemas.microsoft.com/office/powerpoint/2010/main" val="160466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C45026-1EE5-7C08-590B-108CD108B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0" y="191284"/>
            <a:ext cx="2501645" cy="6473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6D5503-084F-199B-70E3-52D7A97DE24F}"/>
              </a:ext>
            </a:extLst>
          </p:cNvPr>
          <p:cNvSpPr txBox="1"/>
          <p:nvPr/>
        </p:nvSpPr>
        <p:spPr>
          <a:xfrm>
            <a:off x="374904" y="210694"/>
            <a:ext cx="4407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File Structure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089D2B-7768-F652-7481-E6C13166D7BE}"/>
              </a:ext>
            </a:extLst>
          </p:cNvPr>
          <p:cNvSpPr/>
          <p:nvPr/>
        </p:nvSpPr>
        <p:spPr>
          <a:xfrm>
            <a:off x="8936782" y="242888"/>
            <a:ext cx="429768" cy="33324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AF499F19-399B-85A0-EE88-04AF53D381B9}"/>
              </a:ext>
            </a:extLst>
          </p:cNvPr>
          <p:cNvSpPr/>
          <p:nvPr/>
        </p:nvSpPr>
        <p:spPr>
          <a:xfrm>
            <a:off x="8936782" y="3687128"/>
            <a:ext cx="429768" cy="7009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748168A-9B9E-1471-DEE1-7FC61D27B6E0}"/>
              </a:ext>
            </a:extLst>
          </p:cNvPr>
          <p:cNvSpPr/>
          <p:nvPr/>
        </p:nvSpPr>
        <p:spPr>
          <a:xfrm>
            <a:off x="8936782" y="4507254"/>
            <a:ext cx="429768" cy="210785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71E1A-8F88-C1E2-8926-F7A737A4EF4D}"/>
              </a:ext>
            </a:extLst>
          </p:cNvPr>
          <p:cNvSpPr txBox="1"/>
          <p:nvPr/>
        </p:nvSpPr>
        <p:spPr>
          <a:xfrm>
            <a:off x="6387725" y="1724429"/>
            <a:ext cx="278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 Server Files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C1B7A-639A-54A5-1739-3E5A054F424F}"/>
              </a:ext>
            </a:extLst>
          </p:cNvPr>
          <p:cNvSpPr txBox="1"/>
          <p:nvPr/>
        </p:nvSpPr>
        <p:spPr>
          <a:xfrm>
            <a:off x="6387725" y="3800118"/>
            <a:ext cx="278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FPGA Timing Files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10BA3-C5B0-F914-1694-AE00F309A62C}"/>
              </a:ext>
            </a:extLst>
          </p:cNvPr>
          <p:cNvSpPr txBox="1"/>
          <p:nvPr/>
        </p:nvSpPr>
        <p:spPr>
          <a:xfrm>
            <a:off x="6387725" y="5320021"/>
            <a:ext cx="278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 Server Files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3603D5-E900-BD1F-EC6D-A2DE8AFB83E3}"/>
              </a:ext>
            </a:extLst>
          </p:cNvPr>
          <p:cNvSpPr txBox="1"/>
          <p:nvPr/>
        </p:nvSpPr>
        <p:spPr>
          <a:xfrm>
            <a:off x="448056" y="1513654"/>
            <a:ext cx="42611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new timing control system consists of:</a:t>
            </a:r>
          </a:p>
          <a:p>
            <a:endParaRPr lang="en-US" dirty="0"/>
          </a:p>
          <a:p>
            <a:r>
              <a:rPr lang="en-US" dirty="0"/>
              <a:t>A backend server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 timing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timing data (in 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Communicate with FPGA via 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 frontend server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25453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D24E6-74B0-011B-26E4-AAFA4AA8E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AD8C0E-1971-6FCF-BCE3-317E96FA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7016"/>
          <a:stretch>
            <a:fillRect/>
          </a:stretch>
        </p:blipFill>
        <p:spPr>
          <a:xfrm>
            <a:off x="491582" y="1005100"/>
            <a:ext cx="2501645" cy="3429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2290E5-D65A-B6D3-DC0A-659AE19580D4}"/>
              </a:ext>
            </a:extLst>
          </p:cNvPr>
          <p:cNvSpPr txBox="1"/>
          <p:nvPr/>
        </p:nvSpPr>
        <p:spPr>
          <a:xfrm>
            <a:off x="374904" y="210694"/>
            <a:ext cx="5413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Backend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17714-821B-1A90-007F-106DDD1FED3A}"/>
              </a:ext>
            </a:extLst>
          </p:cNvPr>
          <p:cNvSpPr txBox="1"/>
          <p:nvPr/>
        </p:nvSpPr>
        <p:spPr>
          <a:xfrm>
            <a:off x="3593592" y="896112"/>
            <a:ext cx="6729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is written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FastAPI</a:t>
            </a:r>
            <a:r>
              <a:rPr lang="en-US" dirty="0"/>
              <a:t> Library is used to communicate with frontend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custom libraries: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Tcplib</a:t>
            </a:r>
            <a:r>
              <a:rPr lang="en-US" dirty="0"/>
              <a:t>: handles communication with FPGA via TCP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Threadinglib</a:t>
            </a:r>
            <a:r>
              <a:rPr lang="en-US" dirty="0"/>
              <a:t>: supporting lib for TCP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Timinglib</a:t>
            </a:r>
            <a:r>
              <a:rPr lang="en-US" dirty="0"/>
              <a:t>: Handles the timing calculations and storage of timing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Chartlib</a:t>
            </a:r>
            <a:r>
              <a:rPr lang="en-US" dirty="0"/>
              <a:t>: Uses matplotlib to draw charts and send to frontend (e.g. timing pulses)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2FDFE-F330-0060-8A03-84ABF0E945EC}"/>
              </a:ext>
            </a:extLst>
          </p:cNvPr>
          <p:cNvSpPr txBox="1"/>
          <p:nvPr/>
        </p:nvSpPr>
        <p:spPr>
          <a:xfrm>
            <a:off x="3593592" y="3667388"/>
            <a:ext cx="7114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backend server can be started by running the command:</a:t>
            </a:r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fastapi</a:t>
            </a:r>
            <a:r>
              <a:rPr lang="en-US" dirty="0">
                <a:highlight>
                  <a:srgbClr val="FFFF00"/>
                </a:highlight>
              </a:rPr>
              <a:t> run .\apiserver.py</a:t>
            </a:r>
          </a:p>
          <a:p>
            <a:endParaRPr lang="en-US" dirty="0"/>
          </a:p>
          <a:p>
            <a:r>
              <a:rPr lang="en-US" dirty="0"/>
              <a:t>Inside the </a:t>
            </a:r>
            <a:r>
              <a:rPr lang="en-US" dirty="0" err="1"/>
              <a:t>APIServer</a:t>
            </a:r>
            <a:r>
              <a:rPr lang="en-US" dirty="0"/>
              <a:t> folder.</a:t>
            </a:r>
          </a:p>
        </p:txBody>
      </p:sp>
    </p:spTree>
    <p:extLst>
      <p:ext uri="{BB962C8B-B14F-4D97-AF65-F5344CB8AC3E}">
        <p14:creationId xmlns:p14="http://schemas.microsoft.com/office/powerpoint/2010/main" val="299908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8C6F9-658A-12C8-EC39-919E8F5AE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A05846-8FAA-E334-9AD0-ACCB71B5F8E1}"/>
              </a:ext>
            </a:extLst>
          </p:cNvPr>
          <p:cNvSpPr txBox="1"/>
          <p:nvPr/>
        </p:nvSpPr>
        <p:spPr>
          <a:xfrm>
            <a:off x="374904" y="210694"/>
            <a:ext cx="4407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Frontend Server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382110-39B9-C2E1-D8CA-0514884347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179"/>
          <a:stretch/>
        </p:blipFill>
        <p:spPr>
          <a:xfrm>
            <a:off x="522064" y="1161287"/>
            <a:ext cx="2288193" cy="23842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88026F-C733-C3AC-C6F7-4493375D7A2F}"/>
              </a:ext>
            </a:extLst>
          </p:cNvPr>
          <p:cNvSpPr txBox="1"/>
          <p:nvPr/>
        </p:nvSpPr>
        <p:spPr>
          <a:xfrm>
            <a:off x="374904" y="3755933"/>
            <a:ext cx="3364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end server is a static server using vanilla </a:t>
            </a:r>
            <a:r>
              <a:rPr lang="en-US" dirty="0" err="1"/>
              <a:t>html+css+javascript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unnecessary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fetch API to sent http requests to the backend server</a:t>
            </a:r>
          </a:p>
        </p:txBody>
      </p:sp>
      <p:pic>
        <p:nvPicPr>
          <p:cNvPr id="5" name="Picture 4" descr="A blue and white diagram with text&#10;&#10;AI-generated content may be incorrect.">
            <a:extLst>
              <a:ext uri="{FF2B5EF4-FFF2-40B4-BE49-F238E27FC236}">
                <a16:creationId xmlns:a16="http://schemas.microsoft.com/office/drawing/2014/main" id="{B4E86865-4C6B-6A6F-923C-6CFF364C6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9525"/>
            <a:ext cx="7286625" cy="68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6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93776-62FF-185F-88C1-BB8CE10E6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F885F-876F-562E-C963-836E28E2823A}"/>
              </a:ext>
            </a:extLst>
          </p:cNvPr>
          <p:cNvSpPr txBox="1"/>
          <p:nvPr/>
        </p:nvSpPr>
        <p:spPr>
          <a:xfrm>
            <a:off x="374904" y="210694"/>
            <a:ext cx="10952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8B28D-1542-AEE2-61C2-53B35880D2FE}"/>
              </a:ext>
            </a:extLst>
          </p:cNvPr>
          <p:cNvSpPr txBox="1"/>
          <p:nvPr/>
        </p:nvSpPr>
        <p:spPr>
          <a:xfrm>
            <a:off x="581025" y="1181100"/>
            <a:ext cx="10296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FPGA</a:t>
            </a:r>
            <a:r>
              <a:rPr lang="en-US" dirty="0"/>
              <a:t> is only interested in 3 things: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OneShotArray</a:t>
            </a:r>
            <a:r>
              <a:rPr lang="en-US" dirty="0"/>
              <a:t> (array of 64 32-bit registers)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BitPatternArray</a:t>
            </a:r>
            <a:r>
              <a:rPr lang="en-US" dirty="0"/>
              <a:t> (array of 16 32-bit registers)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XORMask</a:t>
            </a:r>
            <a:r>
              <a:rPr lang="en-US" dirty="0"/>
              <a:t> (single 32-bit register)</a:t>
            </a:r>
          </a:p>
          <a:p>
            <a:r>
              <a:rPr lang="en-US" dirty="0"/>
              <a:t>These 3 32-bit registers are stored in the FPGA to define the timing pulses. They can be modified by sending TCP commands to the FPGA.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1BCB7-E303-AD0E-9CE7-9A2FBF51250F}"/>
              </a:ext>
            </a:extLst>
          </p:cNvPr>
          <p:cNvSpPr txBox="1"/>
          <p:nvPr/>
        </p:nvSpPr>
        <p:spPr>
          <a:xfrm>
            <a:off x="581025" y="3321057"/>
            <a:ext cx="10746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User can only input duration parameters (for now).</a:t>
            </a:r>
          </a:p>
          <a:p>
            <a:endParaRPr lang="en-US" dirty="0"/>
          </a:p>
          <a:p>
            <a:r>
              <a:rPr lang="en-US" dirty="0"/>
              <a:t>The Duration parameters define how the exact timings for the FPGA are calculated.</a:t>
            </a:r>
          </a:p>
          <a:p>
            <a:endParaRPr lang="en-US" dirty="0"/>
          </a:p>
          <a:p>
            <a:r>
              <a:rPr lang="en-US" dirty="0" err="1"/>
              <a:t>BitPatternArray</a:t>
            </a:r>
            <a:r>
              <a:rPr lang="en-US" dirty="0"/>
              <a:t> is fixed for the moment, but can be changed by modifying the fpga_bitPatternArray.csv file.</a:t>
            </a:r>
          </a:p>
        </p:txBody>
      </p:sp>
    </p:spTree>
    <p:extLst>
      <p:ext uri="{BB962C8B-B14F-4D97-AF65-F5344CB8AC3E}">
        <p14:creationId xmlns:p14="http://schemas.microsoft.com/office/powerpoint/2010/main" val="124953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8E0F-8E66-385D-FEA1-1A5CDADB3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08A479-6E90-8925-9100-59E8246D9750}"/>
              </a:ext>
            </a:extLst>
          </p:cNvPr>
          <p:cNvSpPr txBox="1"/>
          <p:nvPr/>
        </p:nvSpPr>
        <p:spPr>
          <a:xfrm>
            <a:off x="374904" y="210694"/>
            <a:ext cx="9397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Model – durations, timings, </a:t>
            </a:r>
            <a:r>
              <a:rPr lang="en-US" sz="3200" dirty="0" err="1"/>
              <a:t>OneShotArray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81BC89-FEB9-05C4-9ED5-678DDB769835}"/>
              </a:ext>
            </a:extLst>
          </p:cNvPr>
          <p:cNvSpPr/>
          <p:nvPr/>
        </p:nvSpPr>
        <p:spPr>
          <a:xfrm>
            <a:off x="628651" y="1152525"/>
            <a:ext cx="2076450" cy="742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Duration</a:t>
            </a:r>
          </a:p>
          <a:p>
            <a:pPr algn="ctr"/>
            <a:r>
              <a:rPr lang="en-US" dirty="0"/>
              <a:t>Parameters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B5317F-8A80-800F-B276-300D63B24C25}"/>
              </a:ext>
            </a:extLst>
          </p:cNvPr>
          <p:cNvSpPr/>
          <p:nvPr/>
        </p:nvSpPr>
        <p:spPr>
          <a:xfrm>
            <a:off x="628651" y="2686990"/>
            <a:ext cx="2076450" cy="742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Timing</a:t>
            </a:r>
          </a:p>
          <a:p>
            <a:pPr algn="ctr"/>
            <a:r>
              <a:rPr lang="en-US" dirty="0"/>
              <a:t>Parameters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6BFDB-170B-EEF9-1D2F-363E583C0636}"/>
              </a:ext>
            </a:extLst>
          </p:cNvPr>
          <p:cNvSpPr/>
          <p:nvPr/>
        </p:nvSpPr>
        <p:spPr>
          <a:xfrm>
            <a:off x="628651" y="4221455"/>
            <a:ext cx="2076450" cy="742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OneShotArray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0B184-4538-E251-BDD2-17EF3F51136F}"/>
              </a:ext>
            </a:extLst>
          </p:cNvPr>
          <p:cNvSpPr/>
          <p:nvPr/>
        </p:nvSpPr>
        <p:spPr>
          <a:xfrm>
            <a:off x="628651" y="5629275"/>
            <a:ext cx="2076450" cy="742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OneShotArray</a:t>
            </a:r>
            <a:endParaRPr lang="en-US" dirty="0"/>
          </a:p>
          <a:p>
            <a:pPr algn="ctr"/>
            <a:r>
              <a:rPr lang="en-US" dirty="0"/>
              <a:t>FPGA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E5175-C7D8-30CB-3295-50C2F5A53B21}"/>
              </a:ext>
            </a:extLst>
          </p:cNvPr>
          <p:cNvSpPr txBox="1"/>
          <p:nvPr/>
        </p:nvSpPr>
        <p:spPr>
          <a:xfrm>
            <a:off x="2926841" y="1339334"/>
            <a:ext cx="838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all timing duration information (e.g. MT ejection width, FT cool duration etc.)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E8941-E830-D84E-5A42-B637A22F5230}"/>
              </a:ext>
            </a:extLst>
          </p:cNvPr>
          <p:cNvSpPr txBox="1"/>
          <p:nvPr/>
        </p:nvSpPr>
        <p:spPr>
          <a:xfrm>
            <a:off x="2926840" y="2873799"/>
            <a:ext cx="838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all timing parameters for pulses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CA54B-4681-40D7-BA38-AED231302C38}"/>
              </a:ext>
            </a:extLst>
          </p:cNvPr>
          <p:cNvSpPr txBox="1"/>
          <p:nvPr/>
        </p:nvSpPr>
        <p:spPr>
          <a:xfrm>
            <a:off x="2926839" y="4408264"/>
            <a:ext cx="838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all timing parameters in FGPA compatible </a:t>
            </a:r>
            <a:r>
              <a:rPr lang="en-US" dirty="0" err="1"/>
              <a:t>oneShotArray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BAD34-B831-DA74-DAE4-9851C4518156}"/>
              </a:ext>
            </a:extLst>
          </p:cNvPr>
          <p:cNvSpPr txBox="1"/>
          <p:nvPr/>
        </p:nvSpPr>
        <p:spPr>
          <a:xfrm>
            <a:off x="2926839" y="5816084"/>
            <a:ext cx="838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all one shot array information read from the FPGA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FE003-8E6B-7E34-22C7-5BEC2264DE4B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666876" y="1895475"/>
            <a:ext cx="0" cy="7915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1FDAAF-2750-D97A-7832-DB47748614D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1666876" y="3429940"/>
            <a:ext cx="0" cy="7915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B4B658-9FB2-11E4-77B3-7736E7528C6C}"/>
              </a:ext>
            </a:extLst>
          </p:cNvPr>
          <p:cNvSpPr txBox="1"/>
          <p:nvPr/>
        </p:nvSpPr>
        <p:spPr>
          <a:xfrm>
            <a:off x="1847851" y="2104423"/>
            <a:ext cx="712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Calculates timings from durations. </a:t>
            </a:r>
            <a:r>
              <a:rPr lang="en-US" dirty="0">
                <a:highlight>
                  <a:srgbClr val="FFFF00"/>
                </a:highlight>
              </a:rPr>
              <a:t>See Watanabe-</a:t>
            </a:r>
            <a:r>
              <a:rPr lang="en-US" dirty="0" err="1">
                <a:highlight>
                  <a:srgbClr val="FFFF00"/>
                </a:highlight>
              </a:rPr>
              <a:t>san’s</a:t>
            </a:r>
            <a:r>
              <a:rPr lang="en-US" dirty="0">
                <a:highlight>
                  <a:srgbClr val="FFFF00"/>
                </a:highlight>
              </a:rPr>
              <a:t> document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7BB4C5-C4C8-4B67-3E50-07CB50A75BFB}"/>
              </a:ext>
            </a:extLst>
          </p:cNvPr>
          <p:cNvSpPr txBox="1"/>
          <p:nvPr/>
        </p:nvSpPr>
        <p:spPr>
          <a:xfrm>
            <a:off x="1847851" y="3641031"/>
            <a:ext cx="712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Inserts the timing parameters into the correct </a:t>
            </a:r>
            <a:r>
              <a:rPr lang="en-US" dirty="0" err="1"/>
              <a:t>OneShotArray</a:t>
            </a:r>
            <a:r>
              <a:rPr lang="en-US" dirty="0"/>
              <a:t> registers</a:t>
            </a:r>
          </a:p>
        </p:txBody>
      </p:sp>
    </p:spTree>
    <p:extLst>
      <p:ext uri="{BB962C8B-B14F-4D97-AF65-F5344CB8AC3E}">
        <p14:creationId xmlns:p14="http://schemas.microsoft.com/office/powerpoint/2010/main" val="16861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7B6AB-B6E0-2BBB-3A74-296E0912A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43E6E2-5CE4-1D3A-327C-CB6689AC3A53}"/>
              </a:ext>
            </a:extLst>
          </p:cNvPr>
          <p:cNvSpPr txBox="1"/>
          <p:nvPr/>
        </p:nvSpPr>
        <p:spPr>
          <a:xfrm>
            <a:off x="374904" y="210694"/>
            <a:ext cx="10952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Model – </a:t>
            </a:r>
            <a:r>
              <a:rPr lang="en-US" sz="3200" dirty="0" err="1"/>
              <a:t>OneShotArray</a:t>
            </a:r>
            <a:r>
              <a:rPr lang="en-US" sz="3200" dirty="0"/>
              <a:t>, </a:t>
            </a:r>
            <a:r>
              <a:rPr lang="en-US" sz="3200" dirty="0" err="1"/>
              <a:t>BitPatternArray</a:t>
            </a:r>
            <a:r>
              <a:rPr lang="en-US" sz="3200" dirty="0"/>
              <a:t>, </a:t>
            </a:r>
            <a:r>
              <a:rPr lang="en-US" sz="3200" dirty="0" err="1"/>
              <a:t>XORMask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48F3A3-2CA9-63BA-66A4-022238DA8B3B}"/>
              </a:ext>
            </a:extLst>
          </p:cNvPr>
          <p:cNvSpPr/>
          <p:nvPr/>
        </p:nvSpPr>
        <p:spPr>
          <a:xfrm>
            <a:off x="647701" y="1266825"/>
            <a:ext cx="2076450" cy="742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OneShotArray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EAB645-B674-0EBE-706C-99870198B659}"/>
              </a:ext>
            </a:extLst>
          </p:cNvPr>
          <p:cNvSpPr/>
          <p:nvPr/>
        </p:nvSpPr>
        <p:spPr>
          <a:xfrm>
            <a:off x="647702" y="2848320"/>
            <a:ext cx="2076450" cy="742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BitPatternArray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3CFC53-2945-370A-4B91-5FFB592766D7}"/>
              </a:ext>
            </a:extLst>
          </p:cNvPr>
          <p:cNvSpPr/>
          <p:nvPr/>
        </p:nvSpPr>
        <p:spPr>
          <a:xfrm>
            <a:off x="647701" y="4429815"/>
            <a:ext cx="2076450" cy="742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XORMask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0B89F-944C-DD47-A0C0-57DC60A54EC9}"/>
              </a:ext>
            </a:extLst>
          </p:cNvPr>
          <p:cNvSpPr txBox="1"/>
          <p:nvPr/>
        </p:nvSpPr>
        <p:spPr>
          <a:xfrm>
            <a:off x="2945891" y="1315134"/>
            <a:ext cx="575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all timing information</a:t>
            </a:r>
          </a:p>
          <a:p>
            <a:r>
              <a:rPr lang="en-US" dirty="0"/>
              <a:t>Array of 64 32-bit registers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D5362-4F14-D455-2A80-A6AD11961CA3}"/>
              </a:ext>
            </a:extLst>
          </p:cNvPr>
          <p:cNvSpPr txBox="1"/>
          <p:nvPr/>
        </p:nvSpPr>
        <p:spPr>
          <a:xfrm>
            <a:off x="2945891" y="2758130"/>
            <a:ext cx="5759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Maps the relation between timings in </a:t>
            </a:r>
            <a:r>
              <a:rPr lang="en-US" dirty="0" err="1"/>
              <a:t>OneShotArray</a:t>
            </a:r>
            <a:r>
              <a:rPr lang="en-US" dirty="0"/>
              <a:t> and 16 output channels of the FPGA</a:t>
            </a:r>
          </a:p>
          <a:p>
            <a:r>
              <a:rPr lang="en-US" dirty="0"/>
              <a:t>Array of 16 32-bit registers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CC3E9-BD1E-B5D8-0A23-25D3D4E01C18}"/>
              </a:ext>
            </a:extLst>
          </p:cNvPr>
          <p:cNvSpPr txBox="1"/>
          <p:nvPr/>
        </p:nvSpPr>
        <p:spPr>
          <a:xfrm>
            <a:off x="2945891" y="4339625"/>
            <a:ext cx="5759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Indicate which output channels has a reversed polarity.</a:t>
            </a:r>
          </a:p>
          <a:p>
            <a:r>
              <a:rPr lang="en-US" dirty="0"/>
              <a:t>(0 = normal, 1 = reverse)</a:t>
            </a:r>
          </a:p>
          <a:p>
            <a:r>
              <a:rPr lang="en-US" dirty="0"/>
              <a:t>Single 32-bit register</a:t>
            </a:r>
          </a:p>
        </p:txBody>
      </p:sp>
    </p:spTree>
    <p:extLst>
      <p:ext uri="{BB962C8B-B14F-4D97-AF65-F5344CB8AC3E}">
        <p14:creationId xmlns:p14="http://schemas.microsoft.com/office/powerpoint/2010/main" val="90435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ACFCD-4757-639C-B7AA-B5C7AB99B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9721ED-2581-5FF8-2F29-EA37C9747C4F}"/>
              </a:ext>
            </a:extLst>
          </p:cNvPr>
          <p:cNvSpPr txBox="1"/>
          <p:nvPr/>
        </p:nvSpPr>
        <p:spPr>
          <a:xfrm>
            <a:off x="374904" y="210694"/>
            <a:ext cx="10952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Model – </a:t>
            </a:r>
            <a:r>
              <a:rPr lang="en-US" sz="3200" dirty="0" err="1"/>
              <a:t>timinglib</a:t>
            </a:r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DC9ADB-56F5-647D-A30E-4A47D791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64" y="1496130"/>
            <a:ext cx="6011114" cy="1829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840672-A765-8A01-5FEB-09BA207C88B4}"/>
              </a:ext>
            </a:extLst>
          </p:cNvPr>
          <p:cNvSpPr txBox="1"/>
          <p:nvPr/>
        </p:nvSpPr>
        <p:spPr>
          <a:xfrm>
            <a:off x="477964" y="1052573"/>
            <a:ext cx="462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Timing data is stored in the timinglib.py file: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ECDF9-508B-BB08-EB95-F1A7A1BA98BE}"/>
              </a:ext>
            </a:extLst>
          </p:cNvPr>
          <p:cNvSpPr txBox="1"/>
          <p:nvPr/>
        </p:nvSpPr>
        <p:spPr>
          <a:xfrm>
            <a:off x="477964" y="3496240"/>
            <a:ext cx="6389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dPar</a:t>
            </a:r>
            <a:r>
              <a:rPr lang="en-US" dirty="0"/>
              <a:t>: duration parameters</a:t>
            </a:r>
          </a:p>
          <a:p>
            <a:r>
              <a:rPr lang="en-US" dirty="0" err="1"/>
              <a:t>tPar</a:t>
            </a:r>
            <a:r>
              <a:rPr lang="en-US" dirty="0"/>
              <a:t>: timing parameters</a:t>
            </a:r>
          </a:p>
          <a:p>
            <a:r>
              <a:rPr lang="en-US" dirty="0" err="1"/>
              <a:t>oneShotArray</a:t>
            </a:r>
            <a:r>
              <a:rPr lang="en-US" dirty="0"/>
              <a:t>: timing parameters in appropriate addresses</a:t>
            </a:r>
          </a:p>
          <a:p>
            <a:r>
              <a:rPr lang="en-US" dirty="0" err="1"/>
              <a:t>bitPatternArray</a:t>
            </a:r>
            <a:r>
              <a:rPr lang="en-US" dirty="0"/>
              <a:t>: map of timing parameters to output channels</a:t>
            </a:r>
          </a:p>
          <a:p>
            <a:r>
              <a:rPr lang="en-US" dirty="0" err="1"/>
              <a:t>xorMask</a:t>
            </a:r>
            <a:r>
              <a:rPr lang="en-US" dirty="0"/>
              <a:t>: polarity information of output channels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923541-2174-7C54-A0C1-6510B80EA335}"/>
              </a:ext>
            </a:extLst>
          </p:cNvPr>
          <p:cNvSpPr txBox="1"/>
          <p:nvPr/>
        </p:nvSpPr>
        <p:spPr>
          <a:xfrm>
            <a:off x="477964" y="5162143"/>
            <a:ext cx="6389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tPar</a:t>
            </a:r>
            <a:r>
              <a:rPr lang="en-US" dirty="0"/>
              <a:t> _FPGA</a:t>
            </a:r>
          </a:p>
          <a:p>
            <a:r>
              <a:rPr lang="en-US" dirty="0" err="1"/>
              <a:t>oneShotArray</a:t>
            </a:r>
            <a:r>
              <a:rPr lang="en-US" dirty="0"/>
              <a:t> _FPGA</a:t>
            </a:r>
          </a:p>
          <a:p>
            <a:r>
              <a:rPr lang="en-US" dirty="0" err="1"/>
              <a:t>bitPatternArray</a:t>
            </a:r>
            <a:r>
              <a:rPr lang="en-US" dirty="0"/>
              <a:t> _FPGA</a:t>
            </a:r>
          </a:p>
          <a:p>
            <a:r>
              <a:rPr lang="en-US" dirty="0" err="1"/>
              <a:t>xorMask_FPGA</a:t>
            </a:r>
            <a:endParaRPr 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76A5ED7-25AD-74C3-E4B0-F9EEE4812ACA}"/>
              </a:ext>
            </a:extLst>
          </p:cNvPr>
          <p:cNvSpPr/>
          <p:nvPr/>
        </p:nvSpPr>
        <p:spPr>
          <a:xfrm>
            <a:off x="6803136" y="3496240"/>
            <a:ext cx="265176" cy="14773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A77E719-ED96-6604-1FEF-DEBFCC2CBF25}"/>
              </a:ext>
            </a:extLst>
          </p:cNvPr>
          <p:cNvSpPr/>
          <p:nvPr/>
        </p:nvSpPr>
        <p:spPr>
          <a:xfrm>
            <a:off x="4678680" y="5162142"/>
            <a:ext cx="265176" cy="12003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FFEA00-FF30-9B12-8225-66112FC982F7}"/>
              </a:ext>
            </a:extLst>
          </p:cNvPr>
          <p:cNvSpPr txBox="1"/>
          <p:nvPr/>
        </p:nvSpPr>
        <p:spPr>
          <a:xfrm>
            <a:off x="7260336" y="3685032"/>
            <a:ext cx="331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values are read from file and can be modified by user 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3513A-87F9-1AFB-3668-3474824B6911}"/>
              </a:ext>
            </a:extLst>
          </p:cNvPr>
          <p:cNvSpPr txBox="1"/>
          <p:nvPr/>
        </p:nvSpPr>
        <p:spPr>
          <a:xfrm>
            <a:off x="5102351" y="5205262"/>
            <a:ext cx="3319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values are read from FPGA and can only be modified by the calculated timings done by </a:t>
            </a:r>
            <a:r>
              <a:rPr lang="en-US" dirty="0" err="1"/>
              <a:t>timinglib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191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0AD95-2B03-B16A-BD36-60449CBAF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2104A8-3C49-42A6-0B48-25DA5CFDDCD6}"/>
              </a:ext>
            </a:extLst>
          </p:cNvPr>
          <p:cNvSpPr txBox="1"/>
          <p:nvPr/>
        </p:nvSpPr>
        <p:spPr>
          <a:xfrm>
            <a:off x="374904" y="210694"/>
            <a:ext cx="10952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System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418C4D-C428-CC95-F9A2-4672C4893807}"/>
              </a:ext>
            </a:extLst>
          </p:cNvPr>
          <p:cNvSpPr/>
          <p:nvPr/>
        </p:nvSpPr>
        <p:spPr>
          <a:xfrm>
            <a:off x="1025267" y="1228725"/>
            <a:ext cx="1790700" cy="1790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7E5D2E-DFA2-8535-B256-44DA4DF47F6A}"/>
              </a:ext>
            </a:extLst>
          </p:cNvPr>
          <p:cNvSpPr/>
          <p:nvPr/>
        </p:nvSpPr>
        <p:spPr>
          <a:xfrm>
            <a:off x="4956046" y="1228725"/>
            <a:ext cx="1790700" cy="1790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EF5D90-750C-A9BA-66EB-E524509AF90C}"/>
              </a:ext>
            </a:extLst>
          </p:cNvPr>
          <p:cNvSpPr/>
          <p:nvPr/>
        </p:nvSpPr>
        <p:spPr>
          <a:xfrm>
            <a:off x="8886825" y="1228725"/>
            <a:ext cx="1790700" cy="1790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FPGA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3A537-B678-547B-F2CB-38DC18227709}"/>
              </a:ext>
            </a:extLst>
          </p:cNvPr>
          <p:cNvSpPr txBox="1"/>
          <p:nvPr/>
        </p:nvSpPr>
        <p:spPr>
          <a:xfrm>
            <a:off x="542925" y="3248025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Handles User Interaction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EE1320-6E25-A4A7-84D5-590DCF0935A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815967" y="2124075"/>
            <a:ext cx="214007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3236B9-4C68-D38E-39A1-E833B0581AC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746746" y="2124075"/>
            <a:ext cx="214007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1E4134-C2E1-1A35-3727-E22F499F2CB7}"/>
              </a:ext>
            </a:extLst>
          </p:cNvPr>
          <p:cNvSpPr txBox="1"/>
          <p:nvPr/>
        </p:nvSpPr>
        <p:spPr>
          <a:xfrm>
            <a:off x="4351208" y="3244334"/>
            <a:ext cx="3000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Interfaces between frontend server and FPGA</a:t>
            </a:r>
          </a:p>
          <a:p>
            <a:endParaRPr lang="en-US" dirty="0"/>
          </a:p>
          <a:p>
            <a:r>
              <a:rPr lang="en-US" dirty="0"/>
              <a:t>Reads and writes timing information to 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8A426-E28E-17D0-9844-6F639280E951}"/>
              </a:ext>
            </a:extLst>
          </p:cNvPr>
          <p:cNvSpPr txBox="1"/>
          <p:nvPr/>
        </p:nvSpPr>
        <p:spPr>
          <a:xfrm>
            <a:off x="8281987" y="3244334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Controls MRTOF Timing</a:t>
            </a:r>
          </a:p>
        </p:txBody>
      </p:sp>
    </p:spTree>
    <p:extLst>
      <p:ext uri="{BB962C8B-B14F-4D97-AF65-F5344CB8AC3E}">
        <p14:creationId xmlns:p14="http://schemas.microsoft.com/office/powerpoint/2010/main" val="142718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764</Words>
  <Application>Microsoft Office PowerPoint</Application>
  <PresentationFormat>Widescreen</PresentationFormat>
  <Paragraphs>162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MRTOF Timing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jmyap@connect.hku.hk</dc:creator>
  <cp:lastModifiedBy>jmyap@connect.hku.hk</cp:lastModifiedBy>
  <cp:revision>1</cp:revision>
  <dcterms:created xsi:type="dcterms:W3CDTF">2025-05-14T11:27:48Z</dcterms:created>
  <dcterms:modified xsi:type="dcterms:W3CDTF">2025-06-12T07:54:24Z</dcterms:modified>
</cp:coreProperties>
</file>