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56" r:id="rId4"/>
    <p:sldId id="267" r:id="rId5"/>
    <p:sldId id="288" r:id="rId6"/>
    <p:sldId id="289" r:id="rId7"/>
    <p:sldId id="290" r:id="rId8"/>
    <p:sldId id="287" r:id="rId9"/>
    <p:sldId id="258" r:id="rId10"/>
    <p:sldId id="259" r:id="rId11"/>
    <p:sldId id="261" r:id="rId12"/>
    <p:sldId id="260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46ECE8"/>
    <a:srgbClr val="4A5AEE"/>
    <a:srgbClr val="EBEBF5"/>
    <a:srgbClr val="465BF0"/>
    <a:srgbClr val="54BCDC"/>
    <a:srgbClr val="40C057"/>
    <a:srgbClr val="FE0000"/>
    <a:srgbClr val="4154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6879-E87D-44F9-9988-4B6706F5A4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A634-D63D-46F0-97F8-E1E71E91EC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31" y="599348"/>
            <a:ext cx="3865155" cy="5749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6" y="729084"/>
            <a:ext cx="400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CEF440: </a:t>
            </a:r>
            <a:r>
              <a:rPr lang="en-US" b="1" dirty="0" smtClean="0"/>
              <a:t>INTERNET AND </a:t>
            </a:r>
          </a:p>
          <a:p>
            <a:r>
              <a:rPr lang="en-US" b="1" dirty="0" smtClean="0"/>
              <a:t>MOBILE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726" y="2439341"/>
            <a:ext cx="5434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PROJECT:</a:t>
            </a:r>
          </a:p>
          <a:p>
            <a:r>
              <a:rPr lang="en-US" sz="4400" b="1" dirty="0" smtClean="0">
                <a:solidFill>
                  <a:srgbClr val="465BF0"/>
                </a:solidFill>
              </a:rPr>
              <a:t>BIOMETRIC STUDENT ATTENDANCE </a:t>
            </a:r>
          </a:p>
          <a:p>
            <a:r>
              <a:rPr lang="en-US" dirty="0" smtClean="0"/>
              <a:t>Presented by: Group 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5058" y="975305"/>
            <a:ext cx="465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TASK 5:USER INTERFACE DESIGN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726" y="5503816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Dr</a:t>
            </a:r>
            <a:r>
              <a:rPr lang="en-US" dirty="0" smtClean="0"/>
              <a:t> NKEMENI VALERY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89" y="3043183"/>
            <a:ext cx="876422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598229"/>
            <a:ext cx="3667125" cy="5509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LIST IS EMPTY SO WE CHOOSE THE REGISTER OPTION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71708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644524"/>
            <a:ext cx="3632200" cy="5539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700" y="2609833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ENTER THE STUDENT INFO AND PRESS NEXT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19298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99" y="501649"/>
            <a:ext cx="3679825" cy="5542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2609833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COLLECT FINGERPRINT USING SENSOR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5440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5" y="635000"/>
            <a:ext cx="3767738" cy="566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750" y="3142346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SUCCESSFUL MESSAGE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9541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6287" y="1476375"/>
            <a:ext cx="3819525" cy="367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the first instructor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314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75" y="749300"/>
            <a:ext cx="3689350" cy="5475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ON THE ADMIN DASHBOARD SELECT MANAGE INSTRUCTOR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13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LIST IS EMPTY SO WE CHOOSE THE REGISTER OPTION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722714"/>
            <a:ext cx="3670300" cy="55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3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ENTER THE INSTRUCTOR INFO AND PRESS NEXT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99" y="689336"/>
            <a:ext cx="3714618" cy="55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99" y="501649"/>
            <a:ext cx="3679825" cy="5542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2609833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COLLECT FINGERPRINT USING SENSOR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2900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635000"/>
            <a:ext cx="3767738" cy="566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750" y="3142346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SUCCESSFUL MESSAGE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42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493" y="0"/>
            <a:ext cx="3657599" cy="781176"/>
          </a:xfrm>
          <a:prstGeom prst="rect">
            <a:avLst/>
          </a:prstGeom>
          <a:solidFill>
            <a:srgbClr val="EBEBF5"/>
          </a:solidFill>
          <a:ln>
            <a:solidFill>
              <a:srgbClr val="4A5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4A5AEE"/>
                </a:solidFill>
              </a:rPr>
              <a:t>CONTENT</a:t>
            </a:r>
            <a:endParaRPr lang="en-US" sz="4000" b="1" dirty="0">
              <a:solidFill>
                <a:srgbClr val="4A5AE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4755" y="2177143"/>
            <a:ext cx="748937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0445" y="2085592"/>
            <a:ext cx="478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VISUAL DESIGN</a:t>
            </a:r>
          </a:p>
        </p:txBody>
      </p:sp>
      <p:sp>
        <p:nvSpPr>
          <p:cNvPr id="18" name="Oval 17"/>
          <p:cNvSpPr/>
          <p:nvPr/>
        </p:nvSpPr>
        <p:spPr>
          <a:xfrm>
            <a:off x="3204755" y="3374572"/>
            <a:ext cx="748937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0116" y="3287375"/>
            <a:ext cx="478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MAIN PAGES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0509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6287" y="1476375"/>
            <a:ext cx="3819525" cy="367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the first 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02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75" y="749300"/>
            <a:ext cx="3689350" cy="5475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ON THE ADMIN DASHBOARD SELECT MANAGE COURSE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87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LIST IS EMPTY SO WE CHOOSE THE REGISTER OPTION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22" y="638244"/>
            <a:ext cx="3779438" cy="56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943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ENTER THE INSTRUCTOR INFO AND PRESS NEXT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18" y="654904"/>
            <a:ext cx="3741565" cy="5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750" y="3142346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SUCCESSFUL MESSAGE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39" y="665733"/>
            <a:ext cx="3698875" cy="55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6287" y="1476375"/>
            <a:ext cx="3819525" cy="367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Conduct attendance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490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ON THE CLASS TERMINAL INSTRUCTOR SELECTS COURSE</a:t>
            </a:r>
            <a:endParaRPr lang="en-US" sz="36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l="5514" t="5128" r="7671" b="4288"/>
          <a:stretch/>
        </p:blipFill>
        <p:spPr>
          <a:xfrm>
            <a:off x="6581104" y="695459"/>
            <a:ext cx="3322749" cy="5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INSTRUCTOR ENTERS FINGERPRINT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08" y="787905"/>
            <a:ext cx="3592829" cy="54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7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ON THE CLASS DASHBOARD SELECT TRACK ATTENDANCE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01" y="787905"/>
            <a:ext cx="3592829" cy="53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60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STUDENT ENTERS MATRICULE AND PUTS HIS FINGERPRINT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5" y="437209"/>
            <a:ext cx="3870688" cy="58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6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699793" y="2312550"/>
            <a:ext cx="6660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Ink Free" panose="03080402000500000000" pitchFamily="66" charset="0"/>
              </a:rPr>
              <a:t>UI Visual design of </a:t>
            </a:r>
          </a:p>
          <a:p>
            <a:pPr algn="ctr"/>
            <a:r>
              <a:rPr lang="en-US" sz="5400" dirty="0" smtClean="0">
                <a:solidFill>
                  <a:srgbClr val="54BCDC"/>
                </a:solidFill>
                <a:latin typeface="Ink Free" panose="03080402000500000000" pitchFamily="66" charset="0"/>
              </a:rPr>
              <a:t>BioTrack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-9034822" y="-20091"/>
            <a:ext cx="11259403" cy="6858000"/>
            <a:chOff x="805219" y="0"/>
            <a:chExt cx="11259403" cy="6858000"/>
          </a:xfrm>
        </p:grpSpPr>
        <p:grpSp>
          <p:nvGrpSpPr>
            <p:cNvPr id="42" name="Group 41"/>
            <p:cNvGrpSpPr/>
            <p:nvPr/>
          </p:nvGrpSpPr>
          <p:grpSpPr>
            <a:xfrm>
              <a:off x="805219" y="0"/>
              <a:ext cx="11259403" cy="6858000"/>
              <a:chOff x="0" y="0"/>
              <a:chExt cx="11259403" cy="6858000"/>
            </a:xfrm>
            <a:effectLst>
              <a:outerShdw blurRad="254000" dist="88900" algn="l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10508776" cy="6858000"/>
              </a:xfrm>
              <a:prstGeom prst="rect">
                <a:avLst/>
              </a:prstGeom>
              <a:solidFill>
                <a:srgbClr val="46E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0508776" y="2944504"/>
                <a:ext cx="750627" cy="899993"/>
                <a:chOff x="10508776" y="2944504"/>
                <a:chExt cx="825690" cy="968991"/>
              </a:xfrm>
            </p:grpSpPr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399594" y="3053686"/>
                  <a:ext cx="968991" cy="750627"/>
                </a:xfrm>
                <a:prstGeom prst="round2SameRect">
                  <a:avLst/>
                </a:prstGeom>
                <a:solidFill>
                  <a:srgbClr val="46EC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508776" y="3013500"/>
                  <a:ext cx="8256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 smtClean="0">
                      <a:latin typeface="Ink Free" panose="03080402000500000000" pitchFamily="66" charset="0"/>
                    </a:rPr>
                    <a:t>A</a:t>
                  </a:r>
                  <a:endParaRPr lang="en-US" sz="4800" b="1" dirty="0">
                    <a:latin typeface="Ink Free" panose="03080402000500000000" pitchFamily="66" charset="0"/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4537881" y="62583"/>
              <a:ext cx="30434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Ink Free" panose="03080402000500000000" pitchFamily="66" charset="0"/>
                </a:rPr>
                <a:t>Color Scheme</a:t>
              </a:r>
              <a:endParaRPr lang="en-US" sz="4000" dirty="0">
                <a:latin typeface="Ink Free" panose="03080402000500000000" pitchFamily="66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780440" y="1070083"/>
              <a:ext cx="805221" cy="80522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80440" y="2267983"/>
              <a:ext cx="805221" cy="8052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233922" y="2267983"/>
              <a:ext cx="805221" cy="805221"/>
            </a:xfrm>
            <a:prstGeom prst="ellipse">
              <a:avLst/>
            </a:prstGeom>
            <a:solidFill>
              <a:srgbClr val="EBEB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780440" y="3435443"/>
              <a:ext cx="805221" cy="805221"/>
            </a:xfrm>
            <a:prstGeom prst="ellipse">
              <a:avLst/>
            </a:prstGeom>
            <a:solidFill>
              <a:srgbClr val="F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780440" y="4602903"/>
              <a:ext cx="805221" cy="805221"/>
            </a:xfrm>
            <a:prstGeom prst="ellipse">
              <a:avLst/>
            </a:prstGeom>
            <a:solidFill>
              <a:srgbClr val="40C0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780440" y="5846508"/>
              <a:ext cx="805221" cy="80522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233922" y="5846507"/>
              <a:ext cx="805221" cy="805221"/>
            </a:xfrm>
            <a:prstGeom prst="ellipse">
              <a:avLst/>
            </a:prstGeom>
            <a:solidFill>
              <a:srgbClr val="EBEB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864840" y="5831288"/>
              <a:ext cx="805221" cy="805221"/>
            </a:xfrm>
            <a:prstGeom prst="ellipse">
              <a:avLst/>
            </a:prstGeom>
            <a:solidFill>
              <a:srgbClr val="F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18322" y="5831288"/>
              <a:ext cx="805221" cy="80522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771804" y="5846507"/>
              <a:ext cx="805221" cy="8052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54601" y="1215377"/>
              <a:ext cx="244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Primary Color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54601" y="2455258"/>
              <a:ext cx="3031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Back-ground Color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54601" y="3641311"/>
              <a:ext cx="244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Error Color</a:t>
              </a:r>
              <a:endParaRPr 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54601" y="4798495"/>
              <a:ext cx="244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Primary Color</a:t>
              </a:r>
              <a:endParaRPr 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54601" y="6040528"/>
              <a:ext cx="244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Primary Color</a:t>
              </a:r>
              <a:endParaRPr lang="en-US" sz="2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-6928630" y="243041"/>
            <a:ext cx="3043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Ink Free" panose="03080402000500000000" pitchFamily="66" charset="0"/>
              </a:rPr>
              <a:t>Icons</a:t>
            </a:r>
            <a:endParaRPr lang="en-US" sz="4000" dirty="0">
              <a:latin typeface="Ink Free" panose="03080402000500000000" pitchFamily="66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-9610184" y="-20091"/>
            <a:ext cx="10947667" cy="6858000"/>
            <a:chOff x="-9934323" y="-6443"/>
            <a:chExt cx="10947667" cy="6858000"/>
          </a:xfrm>
        </p:grpSpPr>
        <p:grpSp>
          <p:nvGrpSpPr>
            <p:cNvPr id="71" name="Group 70"/>
            <p:cNvGrpSpPr/>
            <p:nvPr/>
          </p:nvGrpSpPr>
          <p:grpSpPr>
            <a:xfrm>
              <a:off x="-9934323" y="-6443"/>
              <a:ext cx="10947667" cy="6858000"/>
              <a:chOff x="-94282" y="-6961"/>
              <a:chExt cx="10947667" cy="68580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-94282" y="-6961"/>
                <a:ext cx="10947667" cy="6858000"/>
                <a:chOff x="-1302115" y="27540"/>
                <a:chExt cx="10947667" cy="6858000"/>
              </a:xfrm>
              <a:effectLst>
                <a:outerShdw blurRad="254000" dist="88900" algn="l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9058699" y="2309144"/>
                  <a:ext cx="586853" cy="83099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Ink Free" panose="03080402000500000000" pitchFamily="66" charset="0"/>
                    </a:rPr>
                    <a:t>B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-1302115" y="27540"/>
                  <a:ext cx="10508776" cy="685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122831" y="174039"/>
                <a:ext cx="1025412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latin typeface="Ink Free" panose="03080402000500000000" pitchFamily="66" charset="0"/>
                  </a:rPr>
                  <a:t>                    Typography</a:t>
                </a:r>
              </a:p>
              <a:p>
                <a:endParaRPr lang="en-US" sz="4000" dirty="0" smtClean="0">
                  <a:latin typeface="Ink Free" panose="03080402000500000000" pitchFamily="66" charset="0"/>
                </a:endParaRPr>
              </a:p>
              <a:p>
                <a:r>
                  <a:rPr lang="en-US" sz="2800" dirty="0" smtClean="0"/>
                  <a:t>The main font family is “Inter” from google fonts with different font size and weights</a:t>
                </a:r>
              </a:p>
              <a:p>
                <a:endParaRPr lang="en-US" sz="4000" dirty="0" smtClean="0">
                  <a:latin typeface="Ink Free" panose="03080402000500000000" pitchFamily="66" charset="0"/>
                </a:endParaRPr>
              </a:p>
              <a:p>
                <a:endParaRPr lang="en-US" sz="4000" dirty="0">
                  <a:latin typeface="Ink Free" panose="03080402000500000000" pitchFamily="66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-9717210" y="1544459"/>
              <a:ext cx="6465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676809" y="3078520"/>
              <a:ext cx="9448207" cy="1882259"/>
            </a:xfrm>
            <a:prstGeom prst="rect">
              <a:avLst/>
            </a:prstGeom>
          </p:spPr>
        </p:pic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8746" y="995403"/>
            <a:ext cx="1145765" cy="114576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596" y="2954989"/>
            <a:ext cx="1103111" cy="110311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958" y="3064031"/>
            <a:ext cx="814188" cy="814188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-10345000" y="-4669"/>
            <a:ext cx="11095629" cy="6858000"/>
            <a:chOff x="-10345000" y="-4669"/>
            <a:chExt cx="11095629" cy="6858000"/>
          </a:xfrm>
        </p:grpSpPr>
        <p:grpSp>
          <p:nvGrpSpPr>
            <p:cNvPr id="40" name="Group 39"/>
            <p:cNvGrpSpPr/>
            <p:nvPr/>
          </p:nvGrpSpPr>
          <p:grpSpPr>
            <a:xfrm>
              <a:off x="-10345000" y="-4669"/>
              <a:ext cx="11095629" cy="6858000"/>
              <a:chOff x="-2238232" y="0"/>
              <a:chExt cx="11095629" cy="6858000"/>
            </a:xfrm>
            <a:effectLst>
              <a:outerShdw blurRad="254000" dist="88900" algn="l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Rectangle 30"/>
              <p:cNvSpPr/>
              <p:nvPr/>
            </p:nvSpPr>
            <p:spPr>
              <a:xfrm>
                <a:off x="-2238232" y="0"/>
                <a:ext cx="10508776" cy="685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8270544" y="1433017"/>
                <a:ext cx="586853" cy="884202"/>
                <a:chOff x="10508776" y="2944504"/>
                <a:chExt cx="825690" cy="1146638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3" name="Round Same Side Corner Rectangle 32"/>
                <p:cNvSpPr/>
                <p:nvPr/>
              </p:nvSpPr>
              <p:spPr>
                <a:xfrm rot="5400000">
                  <a:off x="10399594" y="3053686"/>
                  <a:ext cx="968991" cy="75062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0508776" y="3013501"/>
                  <a:ext cx="825690" cy="107764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Ink Free" panose="03080402000500000000" pitchFamily="66" charset="0"/>
                    </a:rPr>
                    <a:t>C</a:t>
                  </a: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-6503162" y="366700"/>
              <a:ext cx="5513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Ink Free" panose="03080402000500000000" pitchFamily="66" charset="0"/>
                </a:rPr>
                <a:t>Some Icons</a:t>
              </a:r>
              <a:endParaRPr lang="en-US" sz="3600" dirty="0">
                <a:latin typeface="Ink Free" panose="03080402000500000000" pitchFamily="66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462387" y="1047750"/>
              <a:ext cx="1006281" cy="10062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901711" y="1014991"/>
              <a:ext cx="1185815" cy="1185815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97046" y="1063285"/>
              <a:ext cx="1009643" cy="100964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59584" y="998649"/>
              <a:ext cx="1104481" cy="11044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416946" y="3015773"/>
              <a:ext cx="995035" cy="99503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6673" y="4838470"/>
              <a:ext cx="803659" cy="803659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01036" y="4845935"/>
              <a:ext cx="708801" cy="70880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62963" y="4944298"/>
              <a:ext cx="786367" cy="786367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444766" y="4848862"/>
              <a:ext cx="988660" cy="98866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43644" y="3074077"/>
              <a:ext cx="841484" cy="841484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801327" y="3013614"/>
              <a:ext cx="922867" cy="92286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59924" y="881883"/>
              <a:ext cx="1145765" cy="1145765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03262" y="4830966"/>
              <a:ext cx="838951" cy="83895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63774" y="2841469"/>
              <a:ext cx="1103111" cy="1103111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94136" y="2950511"/>
              <a:ext cx="814188" cy="814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52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7931 0.0009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7914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7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80547 -0.002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7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9323" y="3133371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SUCCESSFUL MESSAGE 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61" y="583471"/>
            <a:ext cx="3776843" cy="57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98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6287" y="1476375"/>
            <a:ext cx="3819525" cy="367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Viewing attendance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83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AFTER LOGIN TO COURSE SELECT VIEW ATTENDANCE RECORD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08" y="787905"/>
            <a:ext cx="3592829" cy="54431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08" y="787905"/>
            <a:ext cx="3622749" cy="54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04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 LIST AS THIS WILL BE SHOWED TO INSTRUCTOR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08" y="787905"/>
            <a:ext cx="3592829" cy="54431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08" y="787905"/>
            <a:ext cx="3604362" cy="54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7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81" y="782228"/>
            <a:ext cx="3680591" cy="5474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406" y="2857947"/>
            <a:ext cx="5390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4A5AEE"/>
                </a:solidFill>
              </a:rPr>
              <a:t>THANK YOU</a:t>
            </a:r>
            <a:endParaRPr lang="en-US" sz="8000" b="1" dirty="0">
              <a:solidFill>
                <a:srgbClr val="4A5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26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55660" y="2042432"/>
            <a:ext cx="2926418" cy="2816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366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FIRST PAGE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62" y="701657"/>
            <a:ext cx="3689350" cy="55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CHOOSE USER TYPE ON SCREEN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31" y="701255"/>
            <a:ext cx="3689350" cy="5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4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700" y="2609833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LOGIN BY ADMIN USING PASSWORD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22" y="740485"/>
            <a:ext cx="3691620" cy="54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6287" y="1476375"/>
            <a:ext cx="3819525" cy="367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Enrolling our first student</a:t>
            </a:r>
          </a:p>
        </p:txBody>
      </p:sp>
    </p:spTree>
    <p:extLst>
      <p:ext uri="{BB962C8B-B14F-4D97-AF65-F5344CB8AC3E}">
        <p14:creationId xmlns:p14="http://schemas.microsoft.com/office/powerpoint/2010/main" val="42911493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75" y="749300"/>
            <a:ext cx="3689350" cy="5475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" y="2609833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ON THE ADMIN DASHBOARD SELECT MANAGE STUDENT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41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235</Words>
  <Application>Microsoft Office PowerPoint</Application>
  <PresentationFormat>Grand écran</PresentationFormat>
  <Paragraphs>59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Ink Free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Olpo237</dc:creator>
  <cp:lastModifiedBy>PC</cp:lastModifiedBy>
  <cp:revision>45</cp:revision>
  <dcterms:created xsi:type="dcterms:W3CDTF">2024-06-10T07:20:16Z</dcterms:created>
  <dcterms:modified xsi:type="dcterms:W3CDTF">2024-06-10T21:50:35Z</dcterms:modified>
</cp:coreProperties>
</file>