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sldIdLst>
    <p:sldId id="256" r:id="rId4"/>
    <p:sldId id="262" r:id="rId5"/>
    <p:sldId id="395" r:id="rId6"/>
    <p:sldId id="378" r:id="rId7"/>
    <p:sldId id="396" r:id="rId8"/>
    <p:sldId id="387" r:id="rId9"/>
    <p:sldId id="388" r:id="rId10"/>
    <p:sldId id="397" r:id="rId11"/>
    <p:sldId id="389" r:id="rId12"/>
    <p:sldId id="390" r:id="rId13"/>
    <p:sldId id="400" r:id="rId14"/>
    <p:sldId id="401" r:id="rId15"/>
    <p:sldId id="398" r:id="rId16"/>
    <p:sldId id="391" r:id="rId17"/>
    <p:sldId id="402" r:id="rId18"/>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0B90F8"/>
    <a:srgbClr val="CCECFF"/>
    <a:srgbClr val="DEF6FF"/>
    <a:srgbClr val="FFFFCC"/>
    <a:srgbClr val="95D6FF"/>
    <a:srgbClr val="88C9FE"/>
    <a:srgbClr val="3E94CF"/>
    <a:srgbClr val="85C6FC"/>
    <a:srgbClr val="7744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64" autoAdjust="0"/>
    <p:restoredTop sz="94660"/>
  </p:normalViewPr>
  <p:slideViewPr>
    <p:cSldViewPr snapToGrid="0">
      <p:cViewPr varScale="1">
        <p:scale>
          <a:sx n="87" d="100"/>
          <a:sy n="87" d="100"/>
        </p:scale>
        <p:origin x="734" y="67"/>
      </p:cViewPr>
      <p:guideLst>
        <p:guide orient="horz" pos="247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BAAB49C-82D6-462D-8630-09F94CD9C293}"/>
              </a:ext>
            </a:extLst>
          </p:cNvPr>
          <p:cNvSpPr/>
          <p:nvPr userDrawn="1"/>
        </p:nvSpPr>
        <p:spPr>
          <a:xfrm>
            <a:off x="0" y="-1"/>
            <a:ext cx="12192000" cy="6531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28D265AB-C1BD-4CEB-AE14-D0E6C976BF8A}"/>
              </a:ext>
            </a:extLst>
          </p:cNvPr>
          <p:cNvSpPr/>
          <p:nvPr userDrawn="1"/>
        </p:nvSpPr>
        <p:spPr>
          <a:xfrm>
            <a:off x="722811" y="291737"/>
            <a:ext cx="10519955" cy="77201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9">
            <a:extLst>
              <a:ext uri="{FF2B5EF4-FFF2-40B4-BE49-F238E27FC236}">
                <a16:creationId xmlns:a16="http://schemas.microsoft.com/office/drawing/2014/main" id="{373C4845-8216-4B2A-A66E-536E74678B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6" name="Rectangle 5">
            <a:extLst>
              <a:ext uri="{FF2B5EF4-FFF2-40B4-BE49-F238E27FC236}">
                <a16:creationId xmlns:a16="http://schemas.microsoft.com/office/drawing/2014/main" id="{CFF96AC6-9B82-47F8-82E6-EA6FB9EA9653}"/>
              </a:ext>
            </a:extLst>
          </p:cNvPr>
          <p:cNvSpPr/>
          <p:nvPr userDrawn="1"/>
        </p:nvSpPr>
        <p:spPr>
          <a:xfrm>
            <a:off x="0" y="6792686"/>
            <a:ext cx="12192000" cy="653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1844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4895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590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accent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44">
            <a:extLst>
              <a:ext uri="{FF2B5EF4-FFF2-40B4-BE49-F238E27FC236}">
                <a16:creationId xmlns:a16="http://schemas.microsoft.com/office/drawing/2014/main" id="{C07FBD2D-6A89-414D-85F9-7BB69D5020BD}"/>
              </a:ext>
            </a:extLst>
          </p:cNvPr>
          <p:cNvSpPr>
            <a:spLocks noChangeAspect="1"/>
          </p:cNvSpPr>
          <p:nvPr/>
        </p:nvSpPr>
        <p:spPr>
          <a:xfrm>
            <a:off x="8608025" y="1457403"/>
            <a:ext cx="2915574" cy="1570864"/>
          </a:xfrm>
          <a:custGeom>
            <a:avLst/>
            <a:gdLst>
              <a:gd name="connsiteX0" fmla="*/ 759126 w 2031627"/>
              <a:gd name="connsiteY0" fmla="*/ 175 h 1094607"/>
              <a:gd name="connsiteX1" fmla="*/ 1202563 w 2031627"/>
              <a:gd name="connsiteY1" fmla="*/ 233386 h 1094607"/>
              <a:gd name="connsiteX2" fmla="*/ 1517075 w 2031627"/>
              <a:gd name="connsiteY2" fmla="*/ 223857 h 1094607"/>
              <a:gd name="connsiteX3" fmla="*/ 1636027 w 2031627"/>
              <a:gd name="connsiteY3" fmla="*/ 467173 h 1094607"/>
              <a:gd name="connsiteX4" fmla="*/ 1993043 w 2031627"/>
              <a:gd name="connsiteY4" fmla="*/ 605752 h 1094607"/>
              <a:gd name="connsiteX5" fmla="*/ 1981034 w 2031627"/>
              <a:gd name="connsiteY5" fmla="*/ 927342 h 1094607"/>
              <a:gd name="connsiteX6" fmla="*/ 1635570 w 2031627"/>
              <a:gd name="connsiteY6" fmla="*/ 1094607 h 1094607"/>
              <a:gd name="connsiteX7" fmla="*/ 417697 w 2031627"/>
              <a:gd name="connsiteY7" fmla="*/ 1091009 h 1094607"/>
              <a:gd name="connsiteX8" fmla="*/ 4450 w 2031627"/>
              <a:gd name="connsiteY8" fmla="*/ 817631 h 1094607"/>
              <a:gd name="connsiteX9" fmla="*/ 298401 w 2031627"/>
              <a:gd name="connsiteY9" fmla="*/ 448930 h 1094607"/>
              <a:gd name="connsiteX10" fmla="*/ 704111 w 2031627"/>
              <a:gd name="connsiteY10" fmla="*/ 3572 h 1094607"/>
              <a:gd name="connsiteX11" fmla="*/ 759126 w 2031627"/>
              <a:gd name="connsiteY11" fmla="*/ 175 h 109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1627" h="1094607">
                <a:moveTo>
                  <a:pt x="759126" y="175"/>
                </a:moveTo>
                <a:cubicBezTo>
                  <a:pt x="1025636" y="-5883"/>
                  <a:pt x="1164300" y="146830"/>
                  <a:pt x="1202563" y="233386"/>
                </a:cubicBezTo>
                <a:cubicBezTo>
                  <a:pt x="1282888" y="192395"/>
                  <a:pt x="1410516" y="166317"/>
                  <a:pt x="1517075" y="223857"/>
                </a:cubicBezTo>
                <a:cubicBezTo>
                  <a:pt x="1603843" y="265350"/>
                  <a:pt x="1655398" y="364274"/>
                  <a:pt x="1636027" y="467173"/>
                </a:cubicBezTo>
                <a:cubicBezTo>
                  <a:pt x="1818665" y="436910"/>
                  <a:pt x="1962089" y="552744"/>
                  <a:pt x="1993043" y="605752"/>
                </a:cubicBezTo>
                <a:cubicBezTo>
                  <a:pt x="2033585" y="679331"/>
                  <a:pt x="2059020" y="824827"/>
                  <a:pt x="1981034" y="927342"/>
                </a:cubicBezTo>
                <a:cubicBezTo>
                  <a:pt x="1895034" y="1028063"/>
                  <a:pt x="1787166" y="1085614"/>
                  <a:pt x="1635570" y="1094607"/>
                </a:cubicBezTo>
                <a:lnTo>
                  <a:pt x="417697" y="1091009"/>
                </a:lnTo>
                <a:cubicBezTo>
                  <a:pt x="190851" y="1097978"/>
                  <a:pt x="45994" y="1027462"/>
                  <a:pt x="4450" y="817631"/>
                </a:cubicBezTo>
                <a:cubicBezTo>
                  <a:pt x="-12314" y="719312"/>
                  <a:pt x="4831" y="512100"/>
                  <a:pt x="298401" y="448930"/>
                </a:cubicBezTo>
                <a:cubicBezTo>
                  <a:pt x="297213" y="309047"/>
                  <a:pt x="387539" y="53920"/>
                  <a:pt x="704111" y="3572"/>
                </a:cubicBezTo>
                <a:cubicBezTo>
                  <a:pt x="723022" y="1690"/>
                  <a:pt x="741358" y="579"/>
                  <a:pt x="759126" y="175"/>
                </a:cubicBezTo>
                <a:close/>
              </a:path>
            </a:pathLst>
          </a:custGeom>
          <a:solidFill>
            <a:schemeClr val="bg1"/>
          </a:solidFill>
          <a:ln w="889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7" name="Freeform 44">
            <a:extLst>
              <a:ext uri="{FF2B5EF4-FFF2-40B4-BE49-F238E27FC236}">
                <a16:creationId xmlns:a16="http://schemas.microsoft.com/office/drawing/2014/main" id="{B11ECC53-3D93-4507-89DA-7C96C5F98371}"/>
              </a:ext>
            </a:extLst>
          </p:cNvPr>
          <p:cNvSpPr>
            <a:spLocks noChangeAspect="1"/>
          </p:cNvSpPr>
          <p:nvPr userDrawn="1"/>
        </p:nvSpPr>
        <p:spPr>
          <a:xfrm flipH="1">
            <a:off x="681574" y="2390853"/>
            <a:ext cx="2915574" cy="1570864"/>
          </a:xfrm>
          <a:custGeom>
            <a:avLst/>
            <a:gdLst>
              <a:gd name="connsiteX0" fmla="*/ 759126 w 2031627"/>
              <a:gd name="connsiteY0" fmla="*/ 175 h 1094607"/>
              <a:gd name="connsiteX1" fmla="*/ 1202563 w 2031627"/>
              <a:gd name="connsiteY1" fmla="*/ 233386 h 1094607"/>
              <a:gd name="connsiteX2" fmla="*/ 1517075 w 2031627"/>
              <a:gd name="connsiteY2" fmla="*/ 223857 h 1094607"/>
              <a:gd name="connsiteX3" fmla="*/ 1636027 w 2031627"/>
              <a:gd name="connsiteY3" fmla="*/ 467173 h 1094607"/>
              <a:gd name="connsiteX4" fmla="*/ 1993043 w 2031627"/>
              <a:gd name="connsiteY4" fmla="*/ 605752 h 1094607"/>
              <a:gd name="connsiteX5" fmla="*/ 1981034 w 2031627"/>
              <a:gd name="connsiteY5" fmla="*/ 927342 h 1094607"/>
              <a:gd name="connsiteX6" fmla="*/ 1635570 w 2031627"/>
              <a:gd name="connsiteY6" fmla="*/ 1094607 h 1094607"/>
              <a:gd name="connsiteX7" fmla="*/ 417697 w 2031627"/>
              <a:gd name="connsiteY7" fmla="*/ 1091009 h 1094607"/>
              <a:gd name="connsiteX8" fmla="*/ 4450 w 2031627"/>
              <a:gd name="connsiteY8" fmla="*/ 817631 h 1094607"/>
              <a:gd name="connsiteX9" fmla="*/ 298401 w 2031627"/>
              <a:gd name="connsiteY9" fmla="*/ 448930 h 1094607"/>
              <a:gd name="connsiteX10" fmla="*/ 704111 w 2031627"/>
              <a:gd name="connsiteY10" fmla="*/ 3572 h 1094607"/>
              <a:gd name="connsiteX11" fmla="*/ 759126 w 2031627"/>
              <a:gd name="connsiteY11" fmla="*/ 175 h 109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1627" h="1094607">
                <a:moveTo>
                  <a:pt x="759126" y="175"/>
                </a:moveTo>
                <a:cubicBezTo>
                  <a:pt x="1025636" y="-5883"/>
                  <a:pt x="1164300" y="146830"/>
                  <a:pt x="1202563" y="233386"/>
                </a:cubicBezTo>
                <a:cubicBezTo>
                  <a:pt x="1282888" y="192395"/>
                  <a:pt x="1410516" y="166317"/>
                  <a:pt x="1517075" y="223857"/>
                </a:cubicBezTo>
                <a:cubicBezTo>
                  <a:pt x="1603843" y="265350"/>
                  <a:pt x="1655398" y="364274"/>
                  <a:pt x="1636027" y="467173"/>
                </a:cubicBezTo>
                <a:cubicBezTo>
                  <a:pt x="1818665" y="436910"/>
                  <a:pt x="1962089" y="552744"/>
                  <a:pt x="1993043" y="605752"/>
                </a:cubicBezTo>
                <a:cubicBezTo>
                  <a:pt x="2033585" y="679331"/>
                  <a:pt x="2059020" y="824827"/>
                  <a:pt x="1981034" y="927342"/>
                </a:cubicBezTo>
                <a:cubicBezTo>
                  <a:pt x="1895034" y="1028063"/>
                  <a:pt x="1787166" y="1085614"/>
                  <a:pt x="1635570" y="1094607"/>
                </a:cubicBezTo>
                <a:lnTo>
                  <a:pt x="417697" y="1091009"/>
                </a:lnTo>
                <a:cubicBezTo>
                  <a:pt x="190851" y="1097978"/>
                  <a:pt x="45994" y="1027462"/>
                  <a:pt x="4450" y="817631"/>
                </a:cubicBezTo>
                <a:cubicBezTo>
                  <a:pt x="-12314" y="719312"/>
                  <a:pt x="4831" y="512100"/>
                  <a:pt x="298401" y="448930"/>
                </a:cubicBezTo>
                <a:cubicBezTo>
                  <a:pt x="297213" y="309047"/>
                  <a:pt x="387539" y="53920"/>
                  <a:pt x="704111" y="3572"/>
                </a:cubicBezTo>
                <a:cubicBezTo>
                  <a:pt x="723022" y="1690"/>
                  <a:pt x="741358" y="579"/>
                  <a:pt x="759126" y="175"/>
                </a:cubicBezTo>
                <a:close/>
              </a:path>
            </a:pathLst>
          </a:custGeom>
          <a:solidFill>
            <a:schemeClr val="bg1"/>
          </a:solidFill>
          <a:ln w="889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6" name="그림 개체 틀 2">
            <a:extLst>
              <a:ext uri="{FF2B5EF4-FFF2-40B4-BE49-F238E27FC236}">
                <a16:creationId xmlns:a16="http://schemas.microsoft.com/office/drawing/2014/main" id="{5B2F270D-6127-4230-AAA0-00D1740544F6}"/>
              </a:ext>
            </a:extLst>
          </p:cNvPr>
          <p:cNvSpPr>
            <a:spLocks noGrp="1"/>
          </p:cNvSpPr>
          <p:nvPr>
            <p:ph type="pic" sz="quarter" idx="59" hasCustomPrompt="1"/>
          </p:nvPr>
        </p:nvSpPr>
        <p:spPr>
          <a:xfrm>
            <a:off x="1811890" y="2529655"/>
            <a:ext cx="1293260" cy="1293260"/>
          </a:xfrm>
          <a:prstGeom prst="ellipse">
            <a:avLst/>
          </a:prstGeom>
          <a:solidFill>
            <a:schemeClr val="bg1">
              <a:lumMod val="8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8" name="그림 개체 틀 2">
            <a:extLst>
              <a:ext uri="{FF2B5EF4-FFF2-40B4-BE49-F238E27FC236}">
                <a16:creationId xmlns:a16="http://schemas.microsoft.com/office/drawing/2014/main" id="{1FCAD4D1-1D22-4C76-A670-F8AC37A106D2}"/>
              </a:ext>
            </a:extLst>
          </p:cNvPr>
          <p:cNvSpPr>
            <a:spLocks noGrp="1"/>
          </p:cNvSpPr>
          <p:nvPr>
            <p:ph type="pic" sz="quarter" idx="60" hasCustomPrompt="1"/>
          </p:nvPr>
        </p:nvSpPr>
        <p:spPr>
          <a:xfrm>
            <a:off x="9117565" y="1596205"/>
            <a:ext cx="1293260" cy="1293260"/>
          </a:xfrm>
          <a:prstGeom prst="ellipse">
            <a:avLst/>
          </a:prstGeom>
          <a:solidFill>
            <a:schemeClr val="bg1">
              <a:lumMod val="8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9" name="Freeform 44">
            <a:extLst>
              <a:ext uri="{FF2B5EF4-FFF2-40B4-BE49-F238E27FC236}">
                <a16:creationId xmlns:a16="http://schemas.microsoft.com/office/drawing/2014/main" id="{C3AF9648-F60B-452B-86AC-AB13E224D3FD}"/>
              </a:ext>
            </a:extLst>
          </p:cNvPr>
          <p:cNvSpPr>
            <a:spLocks noChangeAspect="1"/>
          </p:cNvSpPr>
          <p:nvPr userDrawn="1"/>
        </p:nvSpPr>
        <p:spPr>
          <a:xfrm>
            <a:off x="4705886" y="4314903"/>
            <a:ext cx="2915574" cy="1570864"/>
          </a:xfrm>
          <a:custGeom>
            <a:avLst/>
            <a:gdLst>
              <a:gd name="connsiteX0" fmla="*/ 759126 w 2031627"/>
              <a:gd name="connsiteY0" fmla="*/ 175 h 1094607"/>
              <a:gd name="connsiteX1" fmla="*/ 1202563 w 2031627"/>
              <a:gd name="connsiteY1" fmla="*/ 233386 h 1094607"/>
              <a:gd name="connsiteX2" fmla="*/ 1517075 w 2031627"/>
              <a:gd name="connsiteY2" fmla="*/ 223857 h 1094607"/>
              <a:gd name="connsiteX3" fmla="*/ 1636027 w 2031627"/>
              <a:gd name="connsiteY3" fmla="*/ 467173 h 1094607"/>
              <a:gd name="connsiteX4" fmla="*/ 1993043 w 2031627"/>
              <a:gd name="connsiteY4" fmla="*/ 605752 h 1094607"/>
              <a:gd name="connsiteX5" fmla="*/ 1981034 w 2031627"/>
              <a:gd name="connsiteY5" fmla="*/ 927342 h 1094607"/>
              <a:gd name="connsiteX6" fmla="*/ 1635570 w 2031627"/>
              <a:gd name="connsiteY6" fmla="*/ 1094607 h 1094607"/>
              <a:gd name="connsiteX7" fmla="*/ 417697 w 2031627"/>
              <a:gd name="connsiteY7" fmla="*/ 1091009 h 1094607"/>
              <a:gd name="connsiteX8" fmla="*/ 4450 w 2031627"/>
              <a:gd name="connsiteY8" fmla="*/ 817631 h 1094607"/>
              <a:gd name="connsiteX9" fmla="*/ 298401 w 2031627"/>
              <a:gd name="connsiteY9" fmla="*/ 448930 h 1094607"/>
              <a:gd name="connsiteX10" fmla="*/ 704111 w 2031627"/>
              <a:gd name="connsiteY10" fmla="*/ 3572 h 1094607"/>
              <a:gd name="connsiteX11" fmla="*/ 759126 w 2031627"/>
              <a:gd name="connsiteY11" fmla="*/ 175 h 109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1627" h="1094607">
                <a:moveTo>
                  <a:pt x="759126" y="175"/>
                </a:moveTo>
                <a:cubicBezTo>
                  <a:pt x="1025636" y="-5883"/>
                  <a:pt x="1164300" y="146830"/>
                  <a:pt x="1202563" y="233386"/>
                </a:cubicBezTo>
                <a:cubicBezTo>
                  <a:pt x="1282888" y="192395"/>
                  <a:pt x="1410516" y="166317"/>
                  <a:pt x="1517075" y="223857"/>
                </a:cubicBezTo>
                <a:cubicBezTo>
                  <a:pt x="1603843" y="265350"/>
                  <a:pt x="1655398" y="364274"/>
                  <a:pt x="1636027" y="467173"/>
                </a:cubicBezTo>
                <a:cubicBezTo>
                  <a:pt x="1818665" y="436910"/>
                  <a:pt x="1962089" y="552744"/>
                  <a:pt x="1993043" y="605752"/>
                </a:cubicBezTo>
                <a:cubicBezTo>
                  <a:pt x="2033585" y="679331"/>
                  <a:pt x="2059020" y="824827"/>
                  <a:pt x="1981034" y="927342"/>
                </a:cubicBezTo>
                <a:cubicBezTo>
                  <a:pt x="1895034" y="1028063"/>
                  <a:pt x="1787166" y="1085614"/>
                  <a:pt x="1635570" y="1094607"/>
                </a:cubicBezTo>
                <a:lnTo>
                  <a:pt x="417697" y="1091009"/>
                </a:lnTo>
                <a:cubicBezTo>
                  <a:pt x="190851" y="1097978"/>
                  <a:pt x="45994" y="1027462"/>
                  <a:pt x="4450" y="817631"/>
                </a:cubicBezTo>
                <a:cubicBezTo>
                  <a:pt x="-12314" y="719312"/>
                  <a:pt x="4831" y="512100"/>
                  <a:pt x="298401" y="448930"/>
                </a:cubicBezTo>
                <a:cubicBezTo>
                  <a:pt x="297213" y="309047"/>
                  <a:pt x="387539" y="53920"/>
                  <a:pt x="704111" y="3572"/>
                </a:cubicBezTo>
                <a:cubicBezTo>
                  <a:pt x="723022" y="1690"/>
                  <a:pt x="741358" y="579"/>
                  <a:pt x="759126" y="175"/>
                </a:cubicBezTo>
                <a:close/>
              </a:path>
            </a:pathLst>
          </a:custGeom>
          <a:solidFill>
            <a:schemeClr val="bg1"/>
          </a:solidFill>
          <a:ln w="889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10" name="그림 개체 틀 2">
            <a:extLst>
              <a:ext uri="{FF2B5EF4-FFF2-40B4-BE49-F238E27FC236}">
                <a16:creationId xmlns:a16="http://schemas.microsoft.com/office/drawing/2014/main" id="{ADE84C9C-AE4C-4919-85E3-27955132D9EC}"/>
              </a:ext>
            </a:extLst>
          </p:cNvPr>
          <p:cNvSpPr>
            <a:spLocks noGrp="1"/>
          </p:cNvSpPr>
          <p:nvPr>
            <p:ph type="pic" sz="quarter" idx="61" hasCustomPrompt="1"/>
          </p:nvPr>
        </p:nvSpPr>
        <p:spPr>
          <a:xfrm>
            <a:off x="5202790" y="4453705"/>
            <a:ext cx="1293260" cy="1293260"/>
          </a:xfrm>
          <a:prstGeom prst="ellipse">
            <a:avLst/>
          </a:prstGeom>
          <a:solidFill>
            <a:schemeClr val="bg1">
              <a:lumMod val="8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3304129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AB178950-6460-489A-86E8-DA7944855983}"/>
              </a:ext>
            </a:extLst>
          </p:cNvPr>
          <p:cNvSpPr>
            <a:spLocks noGrp="1"/>
          </p:cNvSpPr>
          <p:nvPr>
            <p:ph type="pic" sz="quarter" idx="46" hasCustomPrompt="1"/>
          </p:nvPr>
        </p:nvSpPr>
        <p:spPr>
          <a:xfrm>
            <a:off x="1875633" y="1819076"/>
            <a:ext cx="9593277" cy="2645996"/>
          </a:xfrm>
          <a:custGeom>
            <a:avLst/>
            <a:gdLst>
              <a:gd name="connsiteX0" fmla="*/ 0 w 6913722"/>
              <a:gd name="connsiteY0" fmla="*/ 0 h 1800200"/>
              <a:gd name="connsiteX1" fmla="*/ 6913722 w 6913722"/>
              <a:gd name="connsiteY1" fmla="*/ 0 h 1800200"/>
              <a:gd name="connsiteX2" fmla="*/ 6913722 w 6913722"/>
              <a:gd name="connsiteY2" fmla="*/ 1800200 h 1800200"/>
              <a:gd name="connsiteX3" fmla="*/ 0 w 6913722"/>
              <a:gd name="connsiteY3" fmla="*/ 1800200 h 1800200"/>
              <a:gd name="connsiteX4" fmla="*/ 0 w 6913722"/>
              <a:gd name="connsiteY4" fmla="*/ 0 h 1800200"/>
              <a:gd name="connsiteX0" fmla="*/ 0 w 6913722"/>
              <a:gd name="connsiteY0" fmla="*/ 0 h 1800200"/>
              <a:gd name="connsiteX1" fmla="*/ 6913722 w 6913722"/>
              <a:gd name="connsiteY1" fmla="*/ 0 h 1800200"/>
              <a:gd name="connsiteX2" fmla="*/ 6913722 w 6913722"/>
              <a:gd name="connsiteY2" fmla="*/ 1800200 h 1800200"/>
              <a:gd name="connsiteX3" fmla="*/ 1103257 w 6913722"/>
              <a:gd name="connsiteY3" fmla="*/ 1791789 h 1800200"/>
              <a:gd name="connsiteX4" fmla="*/ 0 w 6913722"/>
              <a:gd name="connsiteY4" fmla="*/ 1800200 h 1800200"/>
              <a:gd name="connsiteX5" fmla="*/ 0 w 6913722"/>
              <a:gd name="connsiteY5" fmla="*/ 0 h 1800200"/>
              <a:gd name="connsiteX0" fmla="*/ 0 w 6913722"/>
              <a:gd name="connsiteY0" fmla="*/ 0 h 1800200"/>
              <a:gd name="connsiteX1" fmla="*/ 6913722 w 6913722"/>
              <a:gd name="connsiteY1" fmla="*/ 0 h 1800200"/>
              <a:gd name="connsiteX2" fmla="*/ 6913722 w 6913722"/>
              <a:gd name="connsiteY2" fmla="*/ 1800200 h 1800200"/>
              <a:gd name="connsiteX3" fmla="*/ 1489151 w 6913722"/>
              <a:gd name="connsiteY3" fmla="*/ 1800178 h 1800200"/>
              <a:gd name="connsiteX4" fmla="*/ 1103257 w 6913722"/>
              <a:gd name="connsiteY4" fmla="*/ 1791789 h 1800200"/>
              <a:gd name="connsiteX5" fmla="*/ 0 w 6913722"/>
              <a:gd name="connsiteY5" fmla="*/ 1800200 h 1800200"/>
              <a:gd name="connsiteX6" fmla="*/ 0 w 6913722"/>
              <a:gd name="connsiteY6" fmla="*/ 0 h 1800200"/>
              <a:gd name="connsiteX0" fmla="*/ 0 w 6913722"/>
              <a:gd name="connsiteY0" fmla="*/ 0 h 1800200"/>
              <a:gd name="connsiteX1" fmla="*/ 6913722 w 6913722"/>
              <a:gd name="connsiteY1" fmla="*/ 0 h 1800200"/>
              <a:gd name="connsiteX2" fmla="*/ 6913722 w 6913722"/>
              <a:gd name="connsiteY2" fmla="*/ 1800200 h 1800200"/>
              <a:gd name="connsiteX3" fmla="*/ 1489151 w 6913722"/>
              <a:gd name="connsiteY3" fmla="*/ 1800178 h 1800200"/>
              <a:gd name="connsiteX4" fmla="*/ 1287815 w 6913722"/>
              <a:gd name="connsiteY4" fmla="*/ 1791789 h 1800200"/>
              <a:gd name="connsiteX5" fmla="*/ 1103257 w 6913722"/>
              <a:gd name="connsiteY5" fmla="*/ 1791789 h 1800200"/>
              <a:gd name="connsiteX6" fmla="*/ 0 w 6913722"/>
              <a:gd name="connsiteY6" fmla="*/ 1800200 h 1800200"/>
              <a:gd name="connsiteX7" fmla="*/ 0 w 6913722"/>
              <a:gd name="connsiteY7" fmla="*/ 0 h 1800200"/>
              <a:gd name="connsiteX0" fmla="*/ 0 w 6913722"/>
              <a:gd name="connsiteY0" fmla="*/ 0 h 1951179"/>
              <a:gd name="connsiteX1" fmla="*/ 6913722 w 6913722"/>
              <a:gd name="connsiteY1" fmla="*/ 0 h 1951179"/>
              <a:gd name="connsiteX2" fmla="*/ 6913722 w 6913722"/>
              <a:gd name="connsiteY2" fmla="*/ 1800200 h 1951179"/>
              <a:gd name="connsiteX3" fmla="*/ 1489151 w 6913722"/>
              <a:gd name="connsiteY3" fmla="*/ 1800178 h 1951179"/>
              <a:gd name="connsiteX4" fmla="*/ 1296204 w 6913722"/>
              <a:gd name="connsiteY4" fmla="*/ 1951179 h 1951179"/>
              <a:gd name="connsiteX5" fmla="*/ 1103257 w 6913722"/>
              <a:gd name="connsiteY5" fmla="*/ 1791789 h 1951179"/>
              <a:gd name="connsiteX6" fmla="*/ 0 w 6913722"/>
              <a:gd name="connsiteY6" fmla="*/ 1800200 h 1951179"/>
              <a:gd name="connsiteX7" fmla="*/ 0 w 6913722"/>
              <a:gd name="connsiteY7" fmla="*/ 0 h 1951179"/>
              <a:gd name="connsiteX0" fmla="*/ 0 w 6913722"/>
              <a:gd name="connsiteY0" fmla="*/ 0 h 2002718"/>
              <a:gd name="connsiteX1" fmla="*/ 6913722 w 6913722"/>
              <a:gd name="connsiteY1" fmla="*/ 0 h 2002718"/>
              <a:gd name="connsiteX2" fmla="*/ 6913722 w 6913722"/>
              <a:gd name="connsiteY2" fmla="*/ 1800200 h 2002718"/>
              <a:gd name="connsiteX3" fmla="*/ 1489151 w 6913722"/>
              <a:gd name="connsiteY3" fmla="*/ 1800178 h 2002718"/>
              <a:gd name="connsiteX4" fmla="*/ 1303214 w 6913722"/>
              <a:gd name="connsiteY4" fmla="*/ 2002718 h 2002718"/>
              <a:gd name="connsiteX5" fmla="*/ 1103257 w 6913722"/>
              <a:gd name="connsiteY5" fmla="*/ 1791789 h 2002718"/>
              <a:gd name="connsiteX6" fmla="*/ 0 w 6913722"/>
              <a:gd name="connsiteY6" fmla="*/ 1800200 h 2002718"/>
              <a:gd name="connsiteX7" fmla="*/ 0 w 6913722"/>
              <a:gd name="connsiteY7" fmla="*/ 0 h 2002718"/>
              <a:gd name="connsiteX0" fmla="*/ 0 w 6913722"/>
              <a:gd name="connsiteY0" fmla="*/ 0 h 2002718"/>
              <a:gd name="connsiteX1" fmla="*/ 6913722 w 6913722"/>
              <a:gd name="connsiteY1" fmla="*/ 0 h 2002718"/>
              <a:gd name="connsiteX2" fmla="*/ 6913722 w 6913722"/>
              <a:gd name="connsiteY2" fmla="*/ 1800200 h 2002718"/>
              <a:gd name="connsiteX3" fmla="*/ 1489151 w 6913722"/>
              <a:gd name="connsiteY3" fmla="*/ 1800178 h 2002718"/>
              <a:gd name="connsiteX4" fmla="*/ 1289193 w 6913722"/>
              <a:gd name="connsiteY4" fmla="*/ 2002718 h 2002718"/>
              <a:gd name="connsiteX5" fmla="*/ 1103257 w 6913722"/>
              <a:gd name="connsiteY5" fmla="*/ 1791789 h 2002718"/>
              <a:gd name="connsiteX6" fmla="*/ 0 w 6913722"/>
              <a:gd name="connsiteY6" fmla="*/ 1800200 h 2002718"/>
              <a:gd name="connsiteX7" fmla="*/ 0 w 6913722"/>
              <a:gd name="connsiteY7" fmla="*/ 0 h 2002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13722" h="2002718">
                <a:moveTo>
                  <a:pt x="0" y="0"/>
                </a:moveTo>
                <a:lnTo>
                  <a:pt x="6913722" y="0"/>
                </a:lnTo>
                <a:lnTo>
                  <a:pt x="6913722" y="1800200"/>
                </a:lnTo>
                <a:lnTo>
                  <a:pt x="1489151" y="1800178"/>
                </a:lnTo>
                <a:lnTo>
                  <a:pt x="1289193" y="2002718"/>
                </a:lnTo>
                <a:lnTo>
                  <a:pt x="1103257" y="1791789"/>
                </a:lnTo>
                <a:lnTo>
                  <a:pt x="0" y="1800200"/>
                </a:lnTo>
                <a:lnTo>
                  <a:pt x="0" y="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23"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200" dirty="0">
                <a:solidFill>
                  <a:schemeClr val="tx1">
                    <a:lumMod val="75000"/>
                    <a:lumOff val="25000"/>
                  </a:schemeClr>
                </a:solidFill>
              </a:defRPr>
            </a:lvl1pPr>
          </a:lstStyle>
          <a:p>
            <a:pPr marL="0" marR="0" lvl="0" indent="0" algn="ctr" defTabSz="914423"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And Send To Back</a:t>
            </a:r>
            <a:endParaRPr lang="ko-KR" altLang="en-US" dirty="0"/>
          </a:p>
        </p:txBody>
      </p:sp>
      <p:sp>
        <p:nvSpPr>
          <p:cNvPr id="3" name="Rectangle 2">
            <a:extLst>
              <a:ext uri="{FF2B5EF4-FFF2-40B4-BE49-F238E27FC236}">
                <a16:creationId xmlns:a16="http://schemas.microsoft.com/office/drawing/2014/main" id="{D50AE06E-08A3-48B7-8322-CE3798623A8B}"/>
              </a:ext>
            </a:extLst>
          </p:cNvPr>
          <p:cNvSpPr/>
          <p:nvPr userDrawn="1"/>
        </p:nvSpPr>
        <p:spPr>
          <a:xfrm>
            <a:off x="-1" y="1819076"/>
            <a:ext cx="1875635" cy="2389975"/>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4" name="그림 개체 틀 2">
            <a:extLst>
              <a:ext uri="{FF2B5EF4-FFF2-40B4-BE49-F238E27FC236}">
                <a16:creationId xmlns:a16="http://schemas.microsoft.com/office/drawing/2014/main" id="{A708D5EC-6A83-4792-81FB-2ECCB0ABE2A2}"/>
              </a:ext>
            </a:extLst>
          </p:cNvPr>
          <p:cNvSpPr>
            <a:spLocks noGrp="1"/>
          </p:cNvSpPr>
          <p:nvPr>
            <p:ph type="pic" sz="quarter" idx="58" hasCustomPrompt="1"/>
          </p:nvPr>
        </p:nvSpPr>
        <p:spPr>
          <a:xfrm>
            <a:off x="9615413" y="4396978"/>
            <a:ext cx="1853497" cy="16704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DD53BE75-DFE8-4D1E-89D4-0824C71EED78}"/>
              </a:ext>
            </a:extLst>
          </p:cNvPr>
          <p:cNvSpPr>
            <a:spLocks noGrp="1"/>
          </p:cNvSpPr>
          <p:nvPr>
            <p:ph type="pic" sz="quarter" idx="59" hasCustomPrompt="1"/>
          </p:nvPr>
        </p:nvSpPr>
        <p:spPr>
          <a:xfrm>
            <a:off x="7570712" y="4396978"/>
            <a:ext cx="1853497" cy="16704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6" name="Text Placeholder 9">
            <a:extLst>
              <a:ext uri="{FF2B5EF4-FFF2-40B4-BE49-F238E27FC236}">
                <a16:creationId xmlns:a16="http://schemas.microsoft.com/office/drawing/2014/main" id="{93642239-33D4-4D2F-AC90-7781FC846D6F}"/>
              </a:ext>
            </a:extLst>
          </p:cNvPr>
          <p:cNvSpPr>
            <a:spLocks noGrp="1"/>
          </p:cNvSpPr>
          <p:nvPr>
            <p:ph type="body" sz="quarter" idx="16"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145214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3723FA40-FCE6-4B16-AF36-281B510020EB}"/>
              </a:ext>
            </a:extLst>
          </p:cNvPr>
          <p:cNvSpPr>
            <a:spLocks noGrp="1"/>
          </p:cNvSpPr>
          <p:nvPr>
            <p:ph type="pic" sz="quarter" idx="42" hasCustomPrompt="1"/>
          </p:nvPr>
        </p:nvSpPr>
        <p:spPr>
          <a:xfrm>
            <a:off x="733463" y="1792600"/>
            <a:ext cx="1800000" cy="1008000"/>
          </a:xfrm>
          <a:prstGeom prst="roundRect">
            <a:avLst>
              <a:gd name="adj" fmla="val 7223"/>
            </a:avLst>
          </a:prstGeom>
          <a:solidFill>
            <a:schemeClr val="bg1">
              <a:lumMod val="95000"/>
            </a:schemeClr>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a:lvl1pPr>
          </a:lstStyle>
          <a:p>
            <a:pPr marL="0" lvl="0" algn="ctr"/>
            <a:r>
              <a:rPr lang="en-US" altLang="ko-KR" dirty="0"/>
              <a:t>Place Your Picture Here</a:t>
            </a:r>
            <a:endParaRPr lang="ko-KR" altLang="en-US" dirty="0"/>
          </a:p>
        </p:txBody>
      </p:sp>
      <p:sp>
        <p:nvSpPr>
          <p:cNvPr id="3" name="Picture Placeholder 2">
            <a:extLst>
              <a:ext uri="{FF2B5EF4-FFF2-40B4-BE49-F238E27FC236}">
                <a16:creationId xmlns:a16="http://schemas.microsoft.com/office/drawing/2014/main" id="{A198B135-3ED1-42E9-A42D-5B4F7F10C237}"/>
              </a:ext>
            </a:extLst>
          </p:cNvPr>
          <p:cNvSpPr>
            <a:spLocks noGrp="1"/>
          </p:cNvSpPr>
          <p:nvPr>
            <p:ph type="pic" sz="quarter" idx="54" hasCustomPrompt="1"/>
          </p:nvPr>
        </p:nvSpPr>
        <p:spPr>
          <a:xfrm>
            <a:off x="733463" y="2878386"/>
            <a:ext cx="1800000" cy="1008000"/>
          </a:xfrm>
          <a:prstGeom prst="roundRect">
            <a:avLst>
              <a:gd name="adj" fmla="val 7223"/>
            </a:avLst>
          </a:prstGeom>
          <a:solidFill>
            <a:schemeClr val="bg1">
              <a:lumMod val="95000"/>
            </a:schemeClr>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a:lvl1pPr>
          </a:lstStyle>
          <a:p>
            <a:pPr marL="0" lvl="0" algn="ctr"/>
            <a:r>
              <a:rPr lang="en-US" altLang="ko-KR" dirty="0"/>
              <a:t>Place Your Picture Here</a:t>
            </a:r>
            <a:endParaRPr lang="ko-KR" altLang="en-US" dirty="0"/>
          </a:p>
        </p:txBody>
      </p:sp>
      <p:sp>
        <p:nvSpPr>
          <p:cNvPr id="4" name="Picture Placeholder 2">
            <a:extLst>
              <a:ext uri="{FF2B5EF4-FFF2-40B4-BE49-F238E27FC236}">
                <a16:creationId xmlns:a16="http://schemas.microsoft.com/office/drawing/2014/main" id="{B0371065-5281-4086-9A62-2FB24E56E50B}"/>
              </a:ext>
            </a:extLst>
          </p:cNvPr>
          <p:cNvSpPr>
            <a:spLocks noGrp="1"/>
          </p:cNvSpPr>
          <p:nvPr>
            <p:ph type="pic" sz="quarter" idx="57" hasCustomPrompt="1"/>
          </p:nvPr>
        </p:nvSpPr>
        <p:spPr>
          <a:xfrm>
            <a:off x="733463" y="3964172"/>
            <a:ext cx="1800000" cy="1008000"/>
          </a:xfrm>
          <a:prstGeom prst="roundRect">
            <a:avLst>
              <a:gd name="adj" fmla="val 7223"/>
            </a:avLst>
          </a:prstGeom>
          <a:solidFill>
            <a:schemeClr val="bg1">
              <a:lumMod val="95000"/>
            </a:schemeClr>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a:lvl1pPr>
          </a:lstStyle>
          <a:p>
            <a:pPr marL="0" lvl="0" algn="ctr"/>
            <a:r>
              <a:rPr lang="en-US" altLang="ko-KR" dirty="0"/>
              <a:t>Place Your Picture Here</a:t>
            </a:r>
            <a:endParaRPr lang="ko-KR" altLang="en-US" dirty="0"/>
          </a:p>
        </p:txBody>
      </p:sp>
      <p:sp>
        <p:nvSpPr>
          <p:cNvPr id="5" name="Picture Placeholder 2">
            <a:extLst>
              <a:ext uri="{FF2B5EF4-FFF2-40B4-BE49-F238E27FC236}">
                <a16:creationId xmlns:a16="http://schemas.microsoft.com/office/drawing/2014/main" id="{1805CC9B-AA32-4069-B262-3DA21DB7FF55}"/>
              </a:ext>
            </a:extLst>
          </p:cNvPr>
          <p:cNvSpPr>
            <a:spLocks noGrp="1"/>
          </p:cNvSpPr>
          <p:nvPr>
            <p:ph type="pic" sz="quarter" idx="60" hasCustomPrompt="1"/>
          </p:nvPr>
        </p:nvSpPr>
        <p:spPr>
          <a:xfrm>
            <a:off x="733463" y="5049957"/>
            <a:ext cx="1800000" cy="1008000"/>
          </a:xfrm>
          <a:prstGeom prst="roundRect">
            <a:avLst>
              <a:gd name="adj" fmla="val 7223"/>
            </a:avLst>
          </a:prstGeom>
          <a:solidFill>
            <a:schemeClr val="bg1">
              <a:lumMod val="95000"/>
            </a:schemeClr>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a:lvl1pPr>
          </a:lstStyle>
          <a:p>
            <a:pPr marL="0" lvl="0" algn="ctr"/>
            <a:r>
              <a:rPr lang="en-US" altLang="ko-KR" dirty="0"/>
              <a:t>Place Your Picture Here</a:t>
            </a:r>
            <a:endParaRPr lang="ko-KR" altLang="en-US" dirty="0"/>
          </a:p>
        </p:txBody>
      </p:sp>
      <p:sp>
        <p:nvSpPr>
          <p:cNvPr id="6" name="Text Placeholder 9">
            <a:extLst>
              <a:ext uri="{FF2B5EF4-FFF2-40B4-BE49-F238E27FC236}">
                <a16:creationId xmlns:a16="http://schemas.microsoft.com/office/drawing/2014/main" id="{EAF47A72-6930-4058-A5F2-8E8A5F1A5B43}"/>
              </a:ext>
            </a:extLst>
          </p:cNvPr>
          <p:cNvSpPr>
            <a:spLocks noGrp="1"/>
          </p:cNvSpPr>
          <p:nvPr>
            <p:ph type="body" sz="quarter" idx="16"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90767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514C0E-C202-46C1-9852-BA3E45CA02B3}"/>
              </a:ext>
            </a:extLst>
          </p:cNvPr>
          <p:cNvSpPr/>
          <p:nvPr userDrawn="1"/>
        </p:nvSpPr>
        <p:spPr>
          <a:xfrm>
            <a:off x="9315811" y="3209360"/>
            <a:ext cx="2160000" cy="144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3" name="Picture Placeholder 2">
            <a:extLst>
              <a:ext uri="{FF2B5EF4-FFF2-40B4-BE49-F238E27FC236}">
                <a16:creationId xmlns:a16="http://schemas.microsoft.com/office/drawing/2014/main" id="{FF202D61-F30B-4228-A377-5750CAA2B9B7}"/>
              </a:ext>
            </a:extLst>
          </p:cNvPr>
          <p:cNvSpPr>
            <a:spLocks noGrp="1"/>
          </p:cNvSpPr>
          <p:nvPr>
            <p:ph type="pic" idx="15" hasCustomPrompt="1"/>
          </p:nvPr>
        </p:nvSpPr>
        <p:spPr>
          <a:xfrm>
            <a:off x="9315811" y="1773034"/>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Rectangle 3">
            <a:extLst>
              <a:ext uri="{FF2B5EF4-FFF2-40B4-BE49-F238E27FC236}">
                <a16:creationId xmlns:a16="http://schemas.microsoft.com/office/drawing/2014/main" id="{8C423E02-128E-42A1-8953-2DE50A51FCF9}"/>
              </a:ext>
            </a:extLst>
          </p:cNvPr>
          <p:cNvSpPr/>
          <p:nvPr userDrawn="1"/>
        </p:nvSpPr>
        <p:spPr>
          <a:xfrm>
            <a:off x="7155811" y="4645814"/>
            <a:ext cx="2160000" cy="144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5" name="Picture Placeholder 2">
            <a:extLst>
              <a:ext uri="{FF2B5EF4-FFF2-40B4-BE49-F238E27FC236}">
                <a16:creationId xmlns:a16="http://schemas.microsoft.com/office/drawing/2014/main" id="{06F87C8A-190B-4FCA-A7E1-913DC2A32AA2}"/>
              </a:ext>
            </a:extLst>
          </p:cNvPr>
          <p:cNvSpPr>
            <a:spLocks noGrp="1"/>
          </p:cNvSpPr>
          <p:nvPr>
            <p:ph type="pic" idx="16" hasCustomPrompt="1"/>
          </p:nvPr>
        </p:nvSpPr>
        <p:spPr>
          <a:xfrm>
            <a:off x="9315811" y="4645814"/>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6" name="Picture Placeholder 2">
            <a:extLst>
              <a:ext uri="{FF2B5EF4-FFF2-40B4-BE49-F238E27FC236}">
                <a16:creationId xmlns:a16="http://schemas.microsoft.com/office/drawing/2014/main" id="{AA0A630E-93DB-487F-929A-17764764CDB1}"/>
              </a:ext>
            </a:extLst>
          </p:cNvPr>
          <p:cNvSpPr>
            <a:spLocks noGrp="1"/>
          </p:cNvSpPr>
          <p:nvPr>
            <p:ph type="pic" idx="17" hasCustomPrompt="1"/>
          </p:nvPr>
        </p:nvSpPr>
        <p:spPr>
          <a:xfrm>
            <a:off x="7155596" y="3209360"/>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Rectangle 6">
            <a:extLst>
              <a:ext uri="{FF2B5EF4-FFF2-40B4-BE49-F238E27FC236}">
                <a16:creationId xmlns:a16="http://schemas.microsoft.com/office/drawing/2014/main" id="{6711B731-17ED-4D6F-800A-73D3A14C3992}"/>
              </a:ext>
            </a:extLst>
          </p:cNvPr>
          <p:cNvSpPr/>
          <p:nvPr userDrawn="1"/>
        </p:nvSpPr>
        <p:spPr>
          <a:xfrm>
            <a:off x="7155811" y="1773034"/>
            <a:ext cx="2160000" cy="14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8" name="Rectangle 7">
            <a:extLst>
              <a:ext uri="{FF2B5EF4-FFF2-40B4-BE49-F238E27FC236}">
                <a16:creationId xmlns:a16="http://schemas.microsoft.com/office/drawing/2014/main" id="{B6746A58-880F-470E-AAFB-4D7CB30D2CF6}"/>
              </a:ext>
            </a:extLst>
          </p:cNvPr>
          <p:cNvSpPr/>
          <p:nvPr userDrawn="1"/>
        </p:nvSpPr>
        <p:spPr>
          <a:xfrm>
            <a:off x="4995381" y="3209360"/>
            <a:ext cx="2160000" cy="14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9" name="Picture Placeholder 2">
            <a:extLst>
              <a:ext uri="{FF2B5EF4-FFF2-40B4-BE49-F238E27FC236}">
                <a16:creationId xmlns:a16="http://schemas.microsoft.com/office/drawing/2014/main" id="{FBD37972-1F7F-4C9E-A6D4-C90E3B8369F0}"/>
              </a:ext>
            </a:extLst>
          </p:cNvPr>
          <p:cNvSpPr>
            <a:spLocks noGrp="1"/>
          </p:cNvSpPr>
          <p:nvPr>
            <p:ph type="pic" idx="18" hasCustomPrompt="1"/>
          </p:nvPr>
        </p:nvSpPr>
        <p:spPr>
          <a:xfrm>
            <a:off x="4994903" y="4645814"/>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10" name="Picture Placeholder 2">
            <a:extLst>
              <a:ext uri="{FF2B5EF4-FFF2-40B4-BE49-F238E27FC236}">
                <a16:creationId xmlns:a16="http://schemas.microsoft.com/office/drawing/2014/main" id="{8E23BEDE-B250-40DE-8D39-C0803D8CC43A}"/>
              </a:ext>
            </a:extLst>
          </p:cNvPr>
          <p:cNvSpPr>
            <a:spLocks noGrp="1"/>
          </p:cNvSpPr>
          <p:nvPr>
            <p:ph type="pic" idx="20" hasCustomPrompt="1"/>
          </p:nvPr>
        </p:nvSpPr>
        <p:spPr>
          <a:xfrm>
            <a:off x="2835166" y="3209360"/>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11" name="Rectangle 10">
            <a:extLst>
              <a:ext uri="{FF2B5EF4-FFF2-40B4-BE49-F238E27FC236}">
                <a16:creationId xmlns:a16="http://schemas.microsoft.com/office/drawing/2014/main" id="{4D3AFCEB-A5C6-4DD3-BD22-AE741EDA18AE}"/>
              </a:ext>
            </a:extLst>
          </p:cNvPr>
          <p:cNvSpPr/>
          <p:nvPr userDrawn="1"/>
        </p:nvSpPr>
        <p:spPr>
          <a:xfrm>
            <a:off x="674951" y="3209360"/>
            <a:ext cx="2160000" cy="14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22" name="Text Placeholder 9">
            <a:extLst>
              <a:ext uri="{FF2B5EF4-FFF2-40B4-BE49-F238E27FC236}">
                <a16:creationId xmlns:a16="http://schemas.microsoft.com/office/drawing/2014/main" id="{B5DC6E82-1C6B-48EE-8DA8-170A8B24277E}"/>
              </a:ext>
            </a:extLst>
          </p:cNvPr>
          <p:cNvSpPr>
            <a:spLocks noGrp="1"/>
          </p:cNvSpPr>
          <p:nvPr>
            <p:ph type="body" sz="quarter" idx="2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2044562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748D85DA-55FA-483F-AB10-C7570C4473F6}"/>
              </a:ext>
            </a:extLst>
          </p:cNvPr>
          <p:cNvSpPr>
            <a:spLocks noGrp="1"/>
          </p:cNvSpPr>
          <p:nvPr>
            <p:ph type="pic" sz="quarter" idx="10" hasCustomPrompt="1"/>
          </p:nvPr>
        </p:nvSpPr>
        <p:spPr>
          <a:xfrm>
            <a:off x="6575840" y="1478364"/>
            <a:ext cx="205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3" name="Picture Placeholder 4">
            <a:extLst>
              <a:ext uri="{FF2B5EF4-FFF2-40B4-BE49-F238E27FC236}">
                <a16:creationId xmlns:a16="http://schemas.microsoft.com/office/drawing/2014/main" id="{1F59985C-8D83-4C2F-A77E-740987746035}"/>
              </a:ext>
            </a:extLst>
          </p:cNvPr>
          <p:cNvSpPr>
            <a:spLocks noGrp="1"/>
          </p:cNvSpPr>
          <p:nvPr>
            <p:ph type="pic" sz="quarter" idx="11" hasCustomPrompt="1"/>
          </p:nvPr>
        </p:nvSpPr>
        <p:spPr>
          <a:xfrm>
            <a:off x="6575840" y="3120588"/>
            <a:ext cx="205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4" name="Picture Placeholder 4">
            <a:extLst>
              <a:ext uri="{FF2B5EF4-FFF2-40B4-BE49-F238E27FC236}">
                <a16:creationId xmlns:a16="http://schemas.microsoft.com/office/drawing/2014/main" id="{9FFF4ED5-B4BB-4511-BAAB-643117CC5396}"/>
              </a:ext>
            </a:extLst>
          </p:cNvPr>
          <p:cNvSpPr>
            <a:spLocks noGrp="1"/>
          </p:cNvSpPr>
          <p:nvPr>
            <p:ph type="pic" sz="quarter" idx="12" hasCustomPrompt="1"/>
          </p:nvPr>
        </p:nvSpPr>
        <p:spPr>
          <a:xfrm>
            <a:off x="6575840" y="4762777"/>
            <a:ext cx="205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5" name="Picture Placeholder 4">
            <a:extLst>
              <a:ext uri="{FF2B5EF4-FFF2-40B4-BE49-F238E27FC236}">
                <a16:creationId xmlns:a16="http://schemas.microsoft.com/office/drawing/2014/main" id="{91EFECA9-E86B-4786-893E-598AACF581C1}"/>
              </a:ext>
            </a:extLst>
          </p:cNvPr>
          <p:cNvSpPr>
            <a:spLocks noGrp="1"/>
          </p:cNvSpPr>
          <p:nvPr>
            <p:ph type="pic" sz="quarter" idx="13" hasCustomPrompt="1"/>
          </p:nvPr>
        </p:nvSpPr>
        <p:spPr>
          <a:xfrm>
            <a:off x="8716377" y="3120588"/>
            <a:ext cx="169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6" name="Picture Placeholder 4">
            <a:extLst>
              <a:ext uri="{FF2B5EF4-FFF2-40B4-BE49-F238E27FC236}">
                <a16:creationId xmlns:a16="http://schemas.microsoft.com/office/drawing/2014/main" id="{34EDB837-B580-4594-B731-E5003B304188}"/>
              </a:ext>
            </a:extLst>
          </p:cNvPr>
          <p:cNvSpPr>
            <a:spLocks noGrp="1"/>
          </p:cNvSpPr>
          <p:nvPr>
            <p:ph type="pic" sz="quarter" idx="14" hasCustomPrompt="1"/>
          </p:nvPr>
        </p:nvSpPr>
        <p:spPr>
          <a:xfrm>
            <a:off x="10500000" y="3120588"/>
            <a:ext cx="169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7" name="Picture Placeholder 4">
            <a:extLst>
              <a:ext uri="{FF2B5EF4-FFF2-40B4-BE49-F238E27FC236}">
                <a16:creationId xmlns:a16="http://schemas.microsoft.com/office/drawing/2014/main" id="{7357A188-0C12-42C9-978C-C9C96AE2112E}"/>
              </a:ext>
            </a:extLst>
          </p:cNvPr>
          <p:cNvSpPr>
            <a:spLocks noGrp="1"/>
          </p:cNvSpPr>
          <p:nvPr>
            <p:ph type="pic" sz="quarter" idx="15" hasCustomPrompt="1"/>
          </p:nvPr>
        </p:nvSpPr>
        <p:spPr>
          <a:xfrm>
            <a:off x="4429129" y="1766364"/>
            <a:ext cx="2052000" cy="1152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8" name="Rectangle 7">
            <a:extLst>
              <a:ext uri="{FF2B5EF4-FFF2-40B4-BE49-F238E27FC236}">
                <a16:creationId xmlns:a16="http://schemas.microsoft.com/office/drawing/2014/main" id="{91CDAEB8-C380-4585-AF5E-9239B85467FF}"/>
              </a:ext>
            </a:extLst>
          </p:cNvPr>
          <p:cNvSpPr/>
          <p:nvPr userDrawn="1"/>
        </p:nvSpPr>
        <p:spPr>
          <a:xfrm>
            <a:off x="0" y="3120588"/>
            <a:ext cx="6481129" cy="1550690"/>
          </a:xfrm>
          <a:prstGeom prst="rect">
            <a:avLst/>
          </a:prstGeom>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9" name="Rectangle 8">
            <a:extLst>
              <a:ext uri="{FF2B5EF4-FFF2-40B4-BE49-F238E27FC236}">
                <a16:creationId xmlns:a16="http://schemas.microsoft.com/office/drawing/2014/main" id="{E3F0EDCD-8042-4D71-BF31-EA988202BFCC}"/>
              </a:ext>
            </a:extLst>
          </p:cNvPr>
          <p:cNvSpPr/>
          <p:nvPr userDrawn="1"/>
        </p:nvSpPr>
        <p:spPr>
          <a:xfrm>
            <a:off x="4429129" y="2912764"/>
            <a:ext cx="2052000" cy="108000"/>
          </a:xfrm>
          <a:prstGeom prst="rect">
            <a:avLst/>
          </a:prstGeom>
          <a:solidFill>
            <a:schemeClr val="accent2"/>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0" name="Rectangle 9">
            <a:extLst>
              <a:ext uri="{FF2B5EF4-FFF2-40B4-BE49-F238E27FC236}">
                <a16:creationId xmlns:a16="http://schemas.microsoft.com/office/drawing/2014/main" id="{A4F4A05E-6641-4664-BFC0-C9825CBA2DD2}"/>
              </a:ext>
            </a:extLst>
          </p:cNvPr>
          <p:cNvSpPr/>
          <p:nvPr userDrawn="1"/>
        </p:nvSpPr>
        <p:spPr>
          <a:xfrm>
            <a:off x="6575840" y="2912764"/>
            <a:ext cx="2052000" cy="108000"/>
          </a:xfrm>
          <a:prstGeom prst="rect">
            <a:avLst/>
          </a:prstGeom>
          <a:solidFill>
            <a:schemeClr val="accent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1" name="Rectangle 10">
            <a:extLst>
              <a:ext uri="{FF2B5EF4-FFF2-40B4-BE49-F238E27FC236}">
                <a16:creationId xmlns:a16="http://schemas.microsoft.com/office/drawing/2014/main" id="{54DE6A5E-4942-4403-9E96-15A90E9769CC}"/>
              </a:ext>
            </a:extLst>
          </p:cNvPr>
          <p:cNvSpPr/>
          <p:nvPr userDrawn="1"/>
        </p:nvSpPr>
        <p:spPr>
          <a:xfrm>
            <a:off x="6575840" y="4563278"/>
            <a:ext cx="2052000" cy="108000"/>
          </a:xfrm>
          <a:prstGeom prst="rect">
            <a:avLst/>
          </a:prstGeom>
          <a:solidFill>
            <a:schemeClr val="accent2"/>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2" name="Rectangle 11">
            <a:extLst>
              <a:ext uri="{FF2B5EF4-FFF2-40B4-BE49-F238E27FC236}">
                <a16:creationId xmlns:a16="http://schemas.microsoft.com/office/drawing/2014/main" id="{781AA1FC-A026-419C-BCC1-A178BDFD1AED}"/>
              </a:ext>
            </a:extLst>
          </p:cNvPr>
          <p:cNvSpPr/>
          <p:nvPr userDrawn="1"/>
        </p:nvSpPr>
        <p:spPr>
          <a:xfrm>
            <a:off x="6575840" y="6202777"/>
            <a:ext cx="2052000" cy="108000"/>
          </a:xfrm>
          <a:prstGeom prst="rect">
            <a:avLst/>
          </a:prstGeom>
          <a:solidFill>
            <a:schemeClr val="accent3"/>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3" name="Rectangle 12">
            <a:extLst>
              <a:ext uri="{FF2B5EF4-FFF2-40B4-BE49-F238E27FC236}">
                <a16:creationId xmlns:a16="http://schemas.microsoft.com/office/drawing/2014/main" id="{0EA4A0FF-3048-41CF-8C3B-89DDC877F673}"/>
              </a:ext>
            </a:extLst>
          </p:cNvPr>
          <p:cNvSpPr/>
          <p:nvPr userDrawn="1"/>
        </p:nvSpPr>
        <p:spPr>
          <a:xfrm>
            <a:off x="8717920" y="4563278"/>
            <a:ext cx="1692000" cy="108000"/>
          </a:xfrm>
          <a:prstGeom prst="rect">
            <a:avLst/>
          </a:prstGeom>
          <a:solidFill>
            <a:schemeClr val="accent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4" name="Rectangle 13">
            <a:extLst>
              <a:ext uri="{FF2B5EF4-FFF2-40B4-BE49-F238E27FC236}">
                <a16:creationId xmlns:a16="http://schemas.microsoft.com/office/drawing/2014/main" id="{9AA162D9-B8DB-43D5-9501-BB93810F4E35}"/>
              </a:ext>
            </a:extLst>
          </p:cNvPr>
          <p:cNvSpPr/>
          <p:nvPr userDrawn="1"/>
        </p:nvSpPr>
        <p:spPr>
          <a:xfrm>
            <a:off x="10500000" y="4563278"/>
            <a:ext cx="1692000" cy="108000"/>
          </a:xfrm>
          <a:prstGeom prst="rect">
            <a:avLst/>
          </a:prstGeom>
          <a:solidFill>
            <a:schemeClr val="accent3"/>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5" name="Text Placeholder 9">
            <a:extLst>
              <a:ext uri="{FF2B5EF4-FFF2-40B4-BE49-F238E27FC236}">
                <a16:creationId xmlns:a16="http://schemas.microsoft.com/office/drawing/2014/main" id="{9EB979E4-AE0D-438C-A9FB-60544B69CD28}"/>
              </a:ext>
            </a:extLst>
          </p:cNvPr>
          <p:cNvSpPr>
            <a:spLocks noGrp="1"/>
          </p:cNvSpPr>
          <p:nvPr>
            <p:ph type="body" sz="quarter" idx="16"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499048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Image slide layout">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E069D14A-5371-4906-93E3-B1811A107B41}"/>
              </a:ext>
            </a:extLst>
          </p:cNvPr>
          <p:cNvSpPr>
            <a:spLocks noGrp="1"/>
          </p:cNvSpPr>
          <p:nvPr>
            <p:ph type="pic" sz="quarter" idx="10" hasCustomPrompt="1"/>
          </p:nvPr>
        </p:nvSpPr>
        <p:spPr>
          <a:xfrm>
            <a:off x="0" y="1"/>
            <a:ext cx="12192000" cy="6561423"/>
          </a:xfrm>
          <a:custGeom>
            <a:avLst/>
            <a:gdLst>
              <a:gd name="connsiteX0" fmla="*/ 0 w 12192000"/>
              <a:gd name="connsiteY0" fmla="*/ 0 h 6561423"/>
              <a:gd name="connsiteX1" fmla="*/ 12192000 w 12192000"/>
              <a:gd name="connsiteY1" fmla="*/ 0 h 6561423"/>
              <a:gd name="connsiteX2" fmla="*/ 12192000 w 12192000"/>
              <a:gd name="connsiteY2" fmla="*/ 2455328 h 6561423"/>
              <a:gd name="connsiteX3" fmla="*/ 9675392 w 12192000"/>
              <a:gd name="connsiteY3" fmla="*/ 3302886 h 6561423"/>
              <a:gd name="connsiteX4" fmla="*/ 10157317 w 12192000"/>
              <a:gd name="connsiteY4" fmla="*/ 4390513 h 6561423"/>
              <a:gd name="connsiteX5" fmla="*/ 8230254 w 12192000"/>
              <a:gd name="connsiteY5" fmla="*/ 3789588 h 6561423"/>
              <a:gd name="connsiteX6" fmla="*/ 0 w 12192000"/>
              <a:gd name="connsiteY6" fmla="*/ 6561423 h 656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61423">
                <a:moveTo>
                  <a:pt x="0" y="0"/>
                </a:moveTo>
                <a:lnTo>
                  <a:pt x="12192000" y="0"/>
                </a:lnTo>
                <a:lnTo>
                  <a:pt x="12192000" y="2455328"/>
                </a:lnTo>
                <a:lnTo>
                  <a:pt x="9675392" y="3302886"/>
                </a:lnTo>
                <a:lnTo>
                  <a:pt x="10157317" y="4390513"/>
                </a:lnTo>
                <a:lnTo>
                  <a:pt x="8230254" y="3789588"/>
                </a:lnTo>
                <a:lnTo>
                  <a:pt x="0" y="6561423"/>
                </a:lnTo>
                <a:close/>
              </a:path>
            </a:pathLst>
          </a:custGeom>
          <a:solidFill>
            <a:schemeClr val="bg1">
              <a:lumMod val="95000"/>
            </a:schemeClr>
          </a:solidFill>
        </p:spPr>
        <p:txBody>
          <a:bodyPr wrap="square"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 And Send To Back</a:t>
            </a:r>
            <a:endParaRPr lang="ko-KR" altLang="en-US" dirty="0"/>
          </a:p>
          <a:p>
            <a:endParaRPr lang="ko-KR" altLang="en-US" dirty="0"/>
          </a:p>
        </p:txBody>
      </p:sp>
    </p:spTree>
    <p:extLst>
      <p:ext uri="{BB962C8B-B14F-4D97-AF65-F5344CB8AC3E}">
        <p14:creationId xmlns:p14="http://schemas.microsoft.com/office/powerpoint/2010/main" val="18911619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D1B174B9-DDA6-43AC-94FF-E49E8A4C9EE5}"/>
              </a:ext>
            </a:extLst>
          </p:cNvPr>
          <p:cNvSpPr/>
          <p:nvPr userDrawn="1"/>
        </p:nvSpPr>
        <p:spPr>
          <a:xfrm>
            <a:off x="2" y="1"/>
            <a:ext cx="8641787" cy="6858000"/>
          </a:xfrm>
          <a:custGeom>
            <a:avLst/>
            <a:gdLst>
              <a:gd name="connsiteX0" fmla="*/ 0 w 8641787"/>
              <a:gd name="connsiteY0" fmla="*/ 0 h 6858000"/>
              <a:gd name="connsiteX1" fmla="*/ 6012887 w 8641787"/>
              <a:gd name="connsiteY1" fmla="*/ 0 h 6858000"/>
              <a:gd name="connsiteX2" fmla="*/ 8641787 w 8641787"/>
              <a:gd name="connsiteY2" fmla="*/ 6858000 h 6858000"/>
              <a:gd name="connsiteX3" fmla="*/ 0 w 864178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641787" h="6858000">
                <a:moveTo>
                  <a:pt x="0" y="0"/>
                </a:moveTo>
                <a:lnTo>
                  <a:pt x="6012887" y="0"/>
                </a:lnTo>
                <a:lnTo>
                  <a:pt x="8641787" y="6858000"/>
                </a:lnTo>
                <a:lnTo>
                  <a:pt x="0" y="6858000"/>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Freeform: Shape 9">
            <a:extLst>
              <a:ext uri="{FF2B5EF4-FFF2-40B4-BE49-F238E27FC236}">
                <a16:creationId xmlns:a16="http://schemas.microsoft.com/office/drawing/2014/main" id="{6AFFB5B8-275F-4541-94CB-C7A723310F6D}"/>
              </a:ext>
            </a:extLst>
          </p:cNvPr>
          <p:cNvSpPr/>
          <p:nvPr userDrawn="1"/>
        </p:nvSpPr>
        <p:spPr>
          <a:xfrm rot="20330711">
            <a:off x="7416424" y="-293215"/>
            <a:ext cx="234813" cy="7444430"/>
          </a:xfrm>
          <a:custGeom>
            <a:avLst/>
            <a:gdLst>
              <a:gd name="connsiteX0" fmla="*/ 0 w 234813"/>
              <a:gd name="connsiteY0" fmla="*/ 0 h 7444430"/>
              <a:gd name="connsiteX1" fmla="*/ 234813 w 234813"/>
              <a:gd name="connsiteY1" fmla="*/ 90866 h 7444430"/>
              <a:gd name="connsiteX2" fmla="*/ 234813 w 234813"/>
              <a:gd name="connsiteY2" fmla="*/ 7444430 h 7444430"/>
              <a:gd name="connsiteX3" fmla="*/ 0 w 234813"/>
              <a:gd name="connsiteY3" fmla="*/ 7353565 h 7444430"/>
            </a:gdLst>
            <a:ahLst/>
            <a:cxnLst>
              <a:cxn ang="0">
                <a:pos x="connsiteX0" y="connsiteY0"/>
              </a:cxn>
              <a:cxn ang="0">
                <a:pos x="connsiteX1" y="connsiteY1"/>
              </a:cxn>
              <a:cxn ang="0">
                <a:pos x="connsiteX2" y="connsiteY2"/>
              </a:cxn>
              <a:cxn ang="0">
                <a:pos x="connsiteX3" y="connsiteY3"/>
              </a:cxn>
            </a:cxnLst>
            <a:rect l="l" t="t" r="r" b="b"/>
            <a:pathLst>
              <a:path w="234813" h="7444430">
                <a:moveTo>
                  <a:pt x="0" y="0"/>
                </a:moveTo>
                <a:lnTo>
                  <a:pt x="234813" y="90866"/>
                </a:lnTo>
                <a:lnTo>
                  <a:pt x="234813" y="7444430"/>
                </a:lnTo>
                <a:lnTo>
                  <a:pt x="0" y="7353565"/>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Freeform: Shape 12">
            <a:extLst>
              <a:ext uri="{FF2B5EF4-FFF2-40B4-BE49-F238E27FC236}">
                <a16:creationId xmlns:a16="http://schemas.microsoft.com/office/drawing/2014/main" id="{2A91EB93-1A80-4108-9845-8CEBD98D597C}"/>
              </a:ext>
            </a:extLst>
          </p:cNvPr>
          <p:cNvSpPr/>
          <p:nvPr userDrawn="1"/>
        </p:nvSpPr>
        <p:spPr>
          <a:xfrm rot="20330711">
            <a:off x="8020265" y="-134683"/>
            <a:ext cx="234813" cy="2739613"/>
          </a:xfrm>
          <a:custGeom>
            <a:avLst/>
            <a:gdLst>
              <a:gd name="connsiteX0" fmla="*/ 0 w 234813"/>
              <a:gd name="connsiteY0" fmla="*/ 0 h 2739613"/>
              <a:gd name="connsiteX1" fmla="*/ 234813 w 234813"/>
              <a:gd name="connsiteY1" fmla="*/ 90866 h 2739613"/>
              <a:gd name="connsiteX2" fmla="*/ 234813 w 234813"/>
              <a:gd name="connsiteY2" fmla="*/ 2739613 h 2739613"/>
              <a:gd name="connsiteX3" fmla="*/ 0 w 234813"/>
              <a:gd name="connsiteY3" fmla="*/ 2648748 h 2739613"/>
            </a:gdLst>
            <a:ahLst/>
            <a:cxnLst>
              <a:cxn ang="0">
                <a:pos x="connsiteX0" y="connsiteY0"/>
              </a:cxn>
              <a:cxn ang="0">
                <a:pos x="connsiteX1" y="connsiteY1"/>
              </a:cxn>
              <a:cxn ang="0">
                <a:pos x="connsiteX2" y="connsiteY2"/>
              </a:cxn>
              <a:cxn ang="0">
                <a:pos x="connsiteX3" y="connsiteY3"/>
              </a:cxn>
            </a:cxnLst>
            <a:rect l="l" t="t" r="r" b="b"/>
            <a:pathLst>
              <a:path w="234813" h="2739613">
                <a:moveTo>
                  <a:pt x="0" y="0"/>
                </a:moveTo>
                <a:lnTo>
                  <a:pt x="234813" y="90866"/>
                </a:lnTo>
                <a:lnTo>
                  <a:pt x="234813" y="2739613"/>
                </a:lnTo>
                <a:lnTo>
                  <a:pt x="0" y="2648748"/>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Freeform: Shape 13">
            <a:extLst>
              <a:ext uri="{FF2B5EF4-FFF2-40B4-BE49-F238E27FC236}">
                <a16:creationId xmlns:a16="http://schemas.microsoft.com/office/drawing/2014/main" id="{F3E07247-868E-438C-BD34-0D0EC28772B4}"/>
              </a:ext>
            </a:extLst>
          </p:cNvPr>
          <p:cNvSpPr/>
          <p:nvPr userDrawn="1"/>
        </p:nvSpPr>
        <p:spPr>
          <a:xfrm rot="20330711" flipH="1" flipV="1">
            <a:off x="10369955" y="4253071"/>
            <a:ext cx="234813" cy="2739613"/>
          </a:xfrm>
          <a:custGeom>
            <a:avLst/>
            <a:gdLst>
              <a:gd name="connsiteX0" fmla="*/ 0 w 234813"/>
              <a:gd name="connsiteY0" fmla="*/ 0 h 2739613"/>
              <a:gd name="connsiteX1" fmla="*/ 234813 w 234813"/>
              <a:gd name="connsiteY1" fmla="*/ 90866 h 2739613"/>
              <a:gd name="connsiteX2" fmla="*/ 234813 w 234813"/>
              <a:gd name="connsiteY2" fmla="*/ 2739613 h 2739613"/>
              <a:gd name="connsiteX3" fmla="*/ 0 w 234813"/>
              <a:gd name="connsiteY3" fmla="*/ 2648748 h 2739613"/>
            </a:gdLst>
            <a:ahLst/>
            <a:cxnLst>
              <a:cxn ang="0">
                <a:pos x="connsiteX0" y="connsiteY0"/>
              </a:cxn>
              <a:cxn ang="0">
                <a:pos x="connsiteX1" y="connsiteY1"/>
              </a:cxn>
              <a:cxn ang="0">
                <a:pos x="connsiteX2" y="connsiteY2"/>
              </a:cxn>
              <a:cxn ang="0">
                <a:pos x="connsiteX3" y="connsiteY3"/>
              </a:cxn>
            </a:cxnLst>
            <a:rect l="l" t="t" r="r" b="b"/>
            <a:pathLst>
              <a:path w="234813" h="2739613">
                <a:moveTo>
                  <a:pt x="0" y="0"/>
                </a:moveTo>
                <a:lnTo>
                  <a:pt x="234813" y="90866"/>
                </a:lnTo>
                <a:lnTo>
                  <a:pt x="234813" y="2739613"/>
                </a:lnTo>
                <a:lnTo>
                  <a:pt x="0" y="2648748"/>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747C4C6-F743-4638-89B5-60146629A59E}"/>
              </a:ext>
            </a:extLst>
          </p:cNvPr>
          <p:cNvGrpSpPr/>
          <p:nvPr userDrawn="1"/>
        </p:nvGrpSpPr>
        <p:grpSpPr>
          <a:xfrm flipH="1">
            <a:off x="2657472" y="1971671"/>
            <a:ext cx="1343029" cy="1343029"/>
            <a:chOff x="2190747" y="1657346"/>
            <a:chExt cx="1343029" cy="1343029"/>
          </a:xfrm>
        </p:grpSpPr>
        <p:sp>
          <p:nvSpPr>
            <p:cNvPr id="2" name="Arc 1">
              <a:extLst>
                <a:ext uri="{FF2B5EF4-FFF2-40B4-BE49-F238E27FC236}">
                  <a16:creationId xmlns:a16="http://schemas.microsoft.com/office/drawing/2014/main" id="{B7C2B258-141E-4BC9-85CA-9FDBB30C46BF}"/>
                </a:ext>
              </a:extLst>
            </p:cNvPr>
            <p:cNvSpPr/>
            <p:nvPr userDrawn="1"/>
          </p:nvSpPr>
          <p:spPr>
            <a:xfrm>
              <a:off x="2705100" y="2190749"/>
              <a:ext cx="504825" cy="504825"/>
            </a:xfrm>
            <a:prstGeom prst="arc">
              <a:avLst>
                <a:gd name="adj1" fmla="val 9366810"/>
                <a:gd name="adj2" fmla="val 17844455"/>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 name="Arc 3">
              <a:extLst>
                <a:ext uri="{FF2B5EF4-FFF2-40B4-BE49-F238E27FC236}">
                  <a16:creationId xmlns:a16="http://schemas.microsoft.com/office/drawing/2014/main" id="{10A7735F-90FC-4DD6-9A30-EA9FF118174A}"/>
                </a:ext>
              </a:extLst>
            </p:cNvPr>
            <p:cNvSpPr/>
            <p:nvPr userDrawn="1"/>
          </p:nvSpPr>
          <p:spPr>
            <a:xfrm>
              <a:off x="2481261" y="1947860"/>
              <a:ext cx="895351" cy="895351"/>
            </a:xfrm>
            <a:prstGeom prst="arc">
              <a:avLst>
                <a:gd name="adj1" fmla="val 9366810"/>
                <a:gd name="adj2" fmla="val 17844455"/>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 name="Arc 4">
              <a:extLst>
                <a:ext uri="{FF2B5EF4-FFF2-40B4-BE49-F238E27FC236}">
                  <a16:creationId xmlns:a16="http://schemas.microsoft.com/office/drawing/2014/main" id="{3B29125C-EA5F-47C9-9310-E31997A572C3}"/>
                </a:ext>
              </a:extLst>
            </p:cNvPr>
            <p:cNvSpPr/>
            <p:nvPr userDrawn="1"/>
          </p:nvSpPr>
          <p:spPr>
            <a:xfrm>
              <a:off x="2190747" y="1657346"/>
              <a:ext cx="1343029" cy="1343029"/>
            </a:xfrm>
            <a:prstGeom prst="arc">
              <a:avLst>
                <a:gd name="adj1" fmla="val 9366810"/>
                <a:gd name="adj2" fmla="val 17844455"/>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Tree>
    <p:extLst>
      <p:ext uri="{BB962C8B-B14F-4D97-AF65-F5344CB8AC3E}">
        <p14:creationId xmlns:p14="http://schemas.microsoft.com/office/powerpoint/2010/main" val="8521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107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2873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2940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CF074AD-5A0D-40B4-813D-34862D7DF200}"/>
              </a:ext>
            </a:extLst>
          </p:cNvPr>
          <p:cNvSpPr/>
          <p:nvPr userDrawn="1"/>
        </p:nvSpPr>
        <p:spPr>
          <a:xfrm>
            <a:off x="0" y="-1"/>
            <a:ext cx="1219200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solidFill>
                <a:latin typeface="+mj-lt"/>
                <a:cs typeface="Arial" pitchFamily="34" charset="0"/>
              </a:defRPr>
            </a:lvl1pPr>
          </a:lstStyle>
          <a:p>
            <a:pPr lvl="0"/>
            <a:r>
              <a:rPr lang="en-US" altLang="ko-KR" dirty="0"/>
              <a:t>BASIC LAYOUT</a:t>
            </a:r>
          </a:p>
        </p:txBody>
      </p:sp>
      <p:sp>
        <p:nvSpPr>
          <p:cNvPr id="9" name="Rectangle 8">
            <a:extLst>
              <a:ext uri="{FF2B5EF4-FFF2-40B4-BE49-F238E27FC236}">
                <a16:creationId xmlns:a16="http://schemas.microsoft.com/office/drawing/2014/main" id="{136F6D66-F2F9-4BF4-99F9-B1BA1142497F}"/>
              </a:ext>
            </a:extLst>
          </p:cNvPr>
          <p:cNvSpPr/>
          <p:nvPr userDrawn="1"/>
        </p:nvSpPr>
        <p:spPr>
          <a:xfrm>
            <a:off x="0" y="6792686"/>
            <a:ext cx="12192000" cy="653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6" r:id="rId3"/>
    <p:sldLayoutId id="2147483739" r:id="rId4"/>
    <p:sldLayoutId id="2147483740" r:id="rId5"/>
    <p:sldLayoutId id="2147483751" r:id="rId6"/>
    <p:sldLayoutId id="2147483738" r:id="rId7"/>
    <p:sldLayoutId id="2147483741" r:id="rId8"/>
    <p:sldLayoutId id="2147483742" r:id="rId9"/>
    <p:sldLayoutId id="2147483743" r:id="rId10"/>
    <p:sldLayoutId id="2147483754" r:id="rId11"/>
    <p:sldLayoutId id="2147483744" r:id="rId12"/>
    <p:sldLayoutId id="2147483745" r:id="rId13"/>
    <p:sldLayoutId id="2147483746" r:id="rId14"/>
    <p:sldLayoutId id="2147483747" r:id="rId15"/>
    <p:sldLayoutId id="2147483750" r:id="rId16"/>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5.xml"/><Relationship Id="rId4" Type="http://schemas.openxmlformats.org/officeDocument/2006/relationships/image" Target="../media/image20.jpg"/></Relationships>
</file>

<file path=ppt/slides/_rels/slide1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7741058" y="787390"/>
            <a:ext cx="4800224" cy="584775"/>
          </a:xfrm>
          <a:prstGeom prst="rect">
            <a:avLst/>
          </a:prstGeom>
          <a:noFill/>
        </p:spPr>
        <p:txBody>
          <a:bodyPr wrap="square" rtlCol="0" anchor="ctr">
            <a:spAutoFit/>
          </a:bodyPr>
          <a:lstStyle/>
          <a:p>
            <a:r>
              <a:rPr lang="en-US" altLang="ko-KR" sz="1600" dirty="0">
                <a:solidFill>
                  <a:schemeClr val="bg1"/>
                </a:solidFill>
                <a:cs typeface="Arial" pitchFamily="34" charset="0"/>
              </a:rPr>
              <a:t>CEF440:INTERNET  AND MOBILE PROGRAMMING</a:t>
            </a:r>
            <a:endParaRPr lang="ko-KR" altLang="en-US" sz="1600" dirty="0">
              <a:solidFill>
                <a:schemeClr val="bg1"/>
              </a:solidFill>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22347" y="6478344"/>
            <a:ext cx="4775486" cy="379656"/>
          </a:xfrm>
          <a:prstGeom prst="rect">
            <a:avLst/>
          </a:prstGeom>
          <a:noFill/>
        </p:spPr>
        <p:txBody>
          <a:bodyPr wrap="square" rtlCol="0" anchor="ctr">
            <a:spAutoFit/>
          </a:bodyPr>
          <a:lstStyle/>
          <a:p>
            <a:r>
              <a:rPr lang="en-US" altLang="ko-KR" dirty="0">
                <a:solidFill>
                  <a:schemeClr val="bg1"/>
                </a:solidFill>
                <a:cs typeface="Arial" pitchFamily="34" charset="0"/>
              </a:rPr>
              <a:t>Instructor: </a:t>
            </a:r>
            <a:r>
              <a:rPr lang="en-US" altLang="ko-KR" dirty="0" err="1">
                <a:solidFill>
                  <a:schemeClr val="bg1"/>
                </a:solidFill>
                <a:cs typeface="Arial" pitchFamily="34" charset="0"/>
              </a:rPr>
              <a:t>Dr</a:t>
            </a:r>
            <a:r>
              <a:rPr lang="en-US" altLang="ko-KR" dirty="0">
                <a:solidFill>
                  <a:schemeClr val="bg1"/>
                </a:solidFill>
                <a:cs typeface="Arial" pitchFamily="34" charset="0"/>
              </a:rPr>
              <a:t> NKEMENI VALERY</a:t>
            </a:r>
            <a:endParaRPr lang="ko-KR" altLang="en-US" dirty="0">
              <a:solidFill>
                <a:schemeClr val="bg1"/>
              </a:solidFill>
              <a:cs typeface="Arial" pitchFamily="34" charset="0"/>
            </a:endParaRPr>
          </a:p>
        </p:txBody>
      </p:sp>
      <p:sp>
        <p:nvSpPr>
          <p:cNvPr id="27" name="TextBox 26">
            <a:extLst>
              <a:ext uri="{FF2B5EF4-FFF2-40B4-BE49-F238E27FC236}">
                <a16:creationId xmlns:a16="http://schemas.microsoft.com/office/drawing/2014/main" id="{C221F751-3C5B-4561-AD14-8637C5B66736}"/>
              </a:ext>
            </a:extLst>
          </p:cNvPr>
          <p:cNvSpPr txBox="1"/>
          <p:nvPr/>
        </p:nvSpPr>
        <p:spPr>
          <a:xfrm>
            <a:off x="7741058" y="5771240"/>
            <a:ext cx="4800224" cy="1077218"/>
          </a:xfrm>
          <a:prstGeom prst="rect">
            <a:avLst/>
          </a:prstGeom>
          <a:noFill/>
        </p:spPr>
        <p:txBody>
          <a:bodyPr wrap="square" rtlCol="0" anchor="ctr">
            <a:spAutoFit/>
          </a:bodyPr>
          <a:lstStyle/>
          <a:p>
            <a:r>
              <a:rPr lang="en-US" altLang="ko-KR" sz="2000" dirty="0">
                <a:solidFill>
                  <a:schemeClr val="bg1"/>
                </a:solidFill>
                <a:cs typeface="Arial" pitchFamily="34" charset="0"/>
              </a:rPr>
              <a:t>TASK </a:t>
            </a:r>
            <a:r>
              <a:rPr lang="en-US" altLang="ko-KR" sz="2000" dirty="0" smtClean="0">
                <a:solidFill>
                  <a:schemeClr val="bg1"/>
                </a:solidFill>
                <a:cs typeface="Arial" pitchFamily="34" charset="0"/>
              </a:rPr>
              <a:t>3</a:t>
            </a:r>
            <a:r>
              <a:rPr lang="en-US" altLang="ko-KR" sz="3200" dirty="0" smtClean="0">
                <a:solidFill>
                  <a:schemeClr val="bg1"/>
                </a:solidFill>
                <a:cs typeface="Arial" pitchFamily="34" charset="0"/>
              </a:rPr>
              <a:t>:</a:t>
            </a:r>
            <a:endParaRPr lang="en-US" altLang="ko-KR" sz="3200" dirty="0">
              <a:solidFill>
                <a:schemeClr val="bg1"/>
              </a:solidFill>
              <a:cs typeface="Arial" pitchFamily="34" charset="0"/>
            </a:endParaRPr>
          </a:p>
          <a:p>
            <a:r>
              <a:rPr lang="en-US" altLang="ko-KR" sz="3200" dirty="0">
                <a:solidFill>
                  <a:schemeClr val="bg1"/>
                </a:solidFill>
                <a:cs typeface="Arial" pitchFamily="34" charset="0"/>
              </a:rPr>
              <a:t>Requirement analysis</a:t>
            </a:r>
          </a:p>
        </p:txBody>
      </p:sp>
      <p:sp>
        <p:nvSpPr>
          <p:cNvPr id="51" name="Isosceles Triangle 51">
            <a:extLst>
              <a:ext uri="{FF2B5EF4-FFF2-40B4-BE49-F238E27FC236}">
                <a16:creationId xmlns:a16="http://schemas.microsoft.com/office/drawing/2014/main" id="{B481710A-AA9D-4E73-B69D-BA30EE1C4671}"/>
              </a:ext>
            </a:extLst>
          </p:cNvPr>
          <p:cNvSpPr/>
          <p:nvPr/>
        </p:nvSpPr>
        <p:spPr>
          <a:xfrm>
            <a:off x="5458499" y="3355305"/>
            <a:ext cx="226184" cy="165862"/>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2" name="Parallelogram 15">
            <a:extLst>
              <a:ext uri="{FF2B5EF4-FFF2-40B4-BE49-F238E27FC236}">
                <a16:creationId xmlns:a16="http://schemas.microsoft.com/office/drawing/2014/main" id="{A1BD260D-E3F7-47E3-A3BE-4F6EE8A1BB18}"/>
              </a:ext>
            </a:extLst>
          </p:cNvPr>
          <p:cNvSpPr/>
          <p:nvPr/>
        </p:nvSpPr>
        <p:spPr>
          <a:xfrm rot="16200000">
            <a:off x="4978482" y="610336"/>
            <a:ext cx="334943" cy="362564"/>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3" name="Oval 66">
            <a:extLst>
              <a:ext uri="{FF2B5EF4-FFF2-40B4-BE49-F238E27FC236}">
                <a16:creationId xmlns:a16="http://schemas.microsoft.com/office/drawing/2014/main" id="{5E550CEA-545F-4787-A585-94A7A8A406B6}"/>
              </a:ext>
            </a:extLst>
          </p:cNvPr>
          <p:cNvSpPr/>
          <p:nvPr/>
        </p:nvSpPr>
        <p:spPr>
          <a:xfrm rot="20700000">
            <a:off x="5750683" y="4256921"/>
            <a:ext cx="306925" cy="262906"/>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4" name="Oval 25">
            <a:extLst>
              <a:ext uri="{FF2B5EF4-FFF2-40B4-BE49-F238E27FC236}">
                <a16:creationId xmlns:a16="http://schemas.microsoft.com/office/drawing/2014/main" id="{49C1F161-C4E0-4942-B381-D768EB6236CB}"/>
              </a:ext>
            </a:extLst>
          </p:cNvPr>
          <p:cNvSpPr>
            <a:spLocks noChangeAspect="1"/>
          </p:cNvSpPr>
          <p:nvPr/>
        </p:nvSpPr>
        <p:spPr>
          <a:xfrm>
            <a:off x="4353699" y="1754911"/>
            <a:ext cx="193723" cy="193988"/>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5" name="Round Same Side Corner Rectangle 8">
            <a:extLst>
              <a:ext uri="{FF2B5EF4-FFF2-40B4-BE49-F238E27FC236}">
                <a16:creationId xmlns:a16="http://schemas.microsoft.com/office/drawing/2014/main" id="{C223DD9B-8313-4684-BF21-211B72BD7DC1}"/>
              </a:ext>
            </a:extLst>
          </p:cNvPr>
          <p:cNvSpPr/>
          <p:nvPr/>
        </p:nvSpPr>
        <p:spPr>
          <a:xfrm>
            <a:off x="4964671" y="2640492"/>
            <a:ext cx="158632" cy="158875"/>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6" name="Rounded Rectangle 51">
            <a:extLst>
              <a:ext uri="{FF2B5EF4-FFF2-40B4-BE49-F238E27FC236}">
                <a16:creationId xmlns:a16="http://schemas.microsoft.com/office/drawing/2014/main" id="{185F26F9-BF76-405B-8EAA-2CFD211B4A25}"/>
              </a:ext>
            </a:extLst>
          </p:cNvPr>
          <p:cNvSpPr/>
          <p:nvPr/>
        </p:nvSpPr>
        <p:spPr>
          <a:xfrm rot="16200000" flipH="1">
            <a:off x="5219065" y="1825556"/>
            <a:ext cx="237102" cy="223294"/>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7" name="Rounded Rectangle 8">
            <a:extLst>
              <a:ext uri="{FF2B5EF4-FFF2-40B4-BE49-F238E27FC236}">
                <a16:creationId xmlns:a16="http://schemas.microsoft.com/office/drawing/2014/main" id="{859590B9-3DA6-428C-9954-30C7C7203ADA}"/>
              </a:ext>
            </a:extLst>
          </p:cNvPr>
          <p:cNvSpPr/>
          <p:nvPr/>
        </p:nvSpPr>
        <p:spPr>
          <a:xfrm>
            <a:off x="4653360" y="3758170"/>
            <a:ext cx="144473" cy="144457"/>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8" name="Rounded Rectangle 2">
            <a:extLst>
              <a:ext uri="{FF2B5EF4-FFF2-40B4-BE49-F238E27FC236}">
                <a16:creationId xmlns:a16="http://schemas.microsoft.com/office/drawing/2014/main" id="{354002DA-6027-4F48-B43C-0A440FC3CC0C}"/>
              </a:ext>
            </a:extLst>
          </p:cNvPr>
          <p:cNvSpPr/>
          <p:nvPr/>
        </p:nvSpPr>
        <p:spPr>
          <a:xfrm>
            <a:off x="6178829" y="2444357"/>
            <a:ext cx="290471" cy="290471"/>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9" name="Rounded Rectangle 3">
            <a:extLst>
              <a:ext uri="{FF2B5EF4-FFF2-40B4-BE49-F238E27FC236}">
                <a16:creationId xmlns:a16="http://schemas.microsoft.com/office/drawing/2014/main" id="{52DC68C8-3BC7-42F4-83AE-5DB09C69B54F}"/>
              </a:ext>
            </a:extLst>
          </p:cNvPr>
          <p:cNvSpPr>
            <a:spLocks noChangeAspect="1"/>
          </p:cNvSpPr>
          <p:nvPr/>
        </p:nvSpPr>
        <p:spPr>
          <a:xfrm>
            <a:off x="2484565" y="596276"/>
            <a:ext cx="290471" cy="290471"/>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0" name="Rounded Rectangle 27">
            <a:extLst>
              <a:ext uri="{FF2B5EF4-FFF2-40B4-BE49-F238E27FC236}">
                <a16:creationId xmlns:a16="http://schemas.microsoft.com/office/drawing/2014/main" id="{47D7A762-64D5-4EF5-A9D0-B43776C4BB5F}"/>
              </a:ext>
            </a:extLst>
          </p:cNvPr>
          <p:cNvSpPr/>
          <p:nvPr/>
        </p:nvSpPr>
        <p:spPr>
          <a:xfrm>
            <a:off x="1147873" y="2450021"/>
            <a:ext cx="338606" cy="260095"/>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1" name="Chord 15">
            <a:extLst>
              <a:ext uri="{FF2B5EF4-FFF2-40B4-BE49-F238E27FC236}">
                <a16:creationId xmlns:a16="http://schemas.microsoft.com/office/drawing/2014/main" id="{F8CF7EFE-5FDF-4243-A5A4-670A2E4528F0}"/>
              </a:ext>
            </a:extLst>
          </p:cNvPr>
          <p:cNvSpPr/>
          <p:nvPr/>
        </p:nvSpPr>
        <p:spPr>
          <a:xfrm>
            <a:off x="3260877" y="1718238"/>
            <a:ext cx="80681" cy="17590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2" name="Freeform 53">
            <a:extLst>
              <a:ext uri="{FF2B5EF4-FFF2-40B4-BE49-F238E27FC236}">
                <a16:creationId xmlns:a16="http://schemas.microsoft.com/office/drawing/2014/main" id="{0DEF0AD9-55E1-4264-A04E-4760C192F951}"/>
              </a:ext>
            </a:extLst>
          </p:cNvPr>
          <p:cNvSpPr/>
          <p:nvPr/>
        </p:nvSpPr>
        <p:spPr>
          <a:xfrm>
            <a:off x="2261271" y="1760622"/>
            <a:ext cx="223294" cy="22894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3" name="Donut 39">
            <a:extLst>
              <a:ext uri="{FF2B5EF4-FFF2-40B4-BE49-F238E27FC236}">
                <a16:creationId xmlns:a16="http://schemas.microsoft.com/office/drawing/2014/main" id="{77F2D254-78DF-41D7-BB13-46B1AA80D1A6}"/>
              </a:ext>
            </a:extLst>
          </p:cNvPr>
          <p:cNvSpPr/>
          <p:nvPr/>
        </p:nvSpPr>
        <p:spPr>
          <a:xfrm>
            <a:off x="3766911" y="996465"/>
            <a:ext cx="223885" cy="223885"/>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4" name="Rounded Rectangle 3">
            <a:extLst>
              <a:ext uri="{FF2B5EF4-FFF2-40B4-BE49-F238E27FC236}">
                <a16:creationId xmlns:a16="http://schemas.microsoft.com/office/drawing/2014/main" id="{52DC68C8-3BC7-42F4-83AE-5DB09C69B54F}"/>
              </a:ext>
            </a:extLst>
          </p:cNvPr>
          <p:cNvSpPr>
            <a:spLocks noChangeAspect="1"/>
          </p:cNvSpPr>
          <p:nvPr/>
        </p:nvSpPr>
        <p:spPr>
          <a:xfrm>
            <a:off x="723759" y="888664"/>
            <a:ext cx="290471" cy="290471"/>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3642" t="12061" r="48358" b="11877"/>
          <a:stretch/>
        </p:blipFill>
        <p:spPr>
          <a:xfrm>
            <a:off x="6525298" y="886747"/>
            <a:ext cx="439707" cy="464511"/>
          </a:xfrm>
          <a:prstGeom prst="rect">
            <a:avLst/>
          </a:prstGeom>
        </p:spPr>
      </p:pic>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53118" t="11322" b="6339"/>
          <a:stretch/>
        </p:blipFill>
        <p:spPr>
          <a:xfrm>
            <a:off x="6881764" y="3648280"/>
            <a:ext cx="434462" cy="508694"/>
          </a:xfrm>
          <a:prstGeom prst="rect">
            <a:avLst/>
          </a:prstGeom>
        </p:spPr>
      </p:pic>
      <p:sp>
        <p:nvSpPr>
          <p:cNvPr id="21" name="TextBox 20">
            <a:extLst>
              <a:ext uri="{FF2B5EF4-FFF2-40B4-BE49-F238E27FC236}">
                <a16:creationId xmlns:a16="http://schemas.microsoft.com/office/drawing/2014/main" id="{C221F751-3C5B-4561-AD14-8637C5B66736}"/>
              </a:ext>
            </a:extLst>
          </p:cNvPr>
          <p:cNvSpPr txBox="1"/>
          <p:nvPr/>
        </p:nvSpPr>
        <p:spPr>
          <a:xfrm>
            <a:off x="7741058" y="2344244"/>
            <a:ext cx="4800224" cy="1877437"/>
          </a:xfrm>
          <a:prstGeom prst="rect">
            <a:avLst/>
          </a:prstGeom>
          <a:noFill/>
        </p:spPr>
        <p:txBody>
          <a:bodyPr wrap="square" rtlCol="0" anchor="ctr">
            <a:spAutoFit/>
          </a:bodyPr>
          <a:lstStyle/>
          <a:p>
            <a:r>
              <a:rPr lang="en-US" altLang="ko-KR" sz="2000" dirty="0">
                <a:solidFill>
                  <a:schemeClr val="bg1"/>
                </a:solidFill>
                <a:cs typeface="Arial" pitchFamily="34" charset="0"/>
              </a:rPr>
              <a:t>PROJECT</a:t>
            </a:r>
            <a:r>
              <a:rPr lang="en-US" altLang="ko-KR" sz="3200" dirty="0">
                <a:solidFill>
                  <a:schemeClr val="bg1"/>
                </a:solidFill>
                <a:cs typeface="Arial" pitchFamily="34" charset="0"/>
              </a:rPr>
              <a:t>:</a:t>
            </a:r>
          </a:p>
          <a:p>
            <a:r>
              <a:rPr lang="en-US" altLang="ko-KR" sz="3200" dirty="0">
                <a:solidFill>
                  <a:schemeClr val="bg1"/>
                </a:solidFill>
                <a:cs typeface="Arial" pitchFamily="34" charset="0"/>
              </a:rPr>
              <a:t>Biometric Student Attendance</a:t>
            </a:r>
          </a:p>
          <a:p>
            <a:r>
              <a:rPr lang="en-US" altLang="ko-KR" sz="2000" dirty="0">
                <a:solidFill>
                  <a:schemeClr val="bg1"/>
                </a:solidFill>
                <a:cs typeface="Arial" pitchFamily="34" charset="0"/>
              </a:rPr>
              <a:t>Presented by: Group 19</a:t>
            </a:r>
            <a:endParaRPr lang="ko-KR" altLang="en-US" sz="2000" dirty="0">
              <a:solidFill>
                <a:schemeClr val="bg1"/>
              </a:solidFill>
              <a:cs typeface="Arial" pitchFamily="34" charset="0"/>
            </a:endParaRPr>
          </a:p>
        </p:txBody>
      </p:sp>
    </p:spTree>
    <p:extLst>
      <p:ext uri="{BB962C8B-B14F-4D97-AF65-F5344CB8AC3E}">
        <p14:creationId xmlns:p14="http://schemas.microsoft.com/office/powerpoint/2010/main" val="40324761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3013793" y="-10704"/>
            <a:ext cx="6246055"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dirty="0">
                <a:solidFill>
                  <a:srgbClr val="3B8DC5"/>
                </a:solidFill>
                <a:cs typeface="Arial" pitchFamily="34" charset="0"/>
              </a:rPr>
              <a:t>4.4 </a:t>
            </a:r>
            <a:r>
              <a:rPr lang="en-US" altLang="ko-KR" sz="3200" dirty="0" smtClean="0">
                <a:solidFill>
                  <a:srgbClr val="3B8DC5"/>
                </a:solidFill>
                <a:cs typeface="Arial" pitchFamily="34" charset="0"/>
              </a:rPr>
              <a:t>SPECIFIACTION(1/3)</a:t>
            </a:r>
            <a:endParaRPr lang="ko-KR" altLang="en-US" sz="3200" dirty="0">
              <a:solidFill>
                <a:srgbClr val="3B8DC5"/>
              </a:solidFill>
              <a:cs typeface="Arial" pitchFamily="34" charset="0"/>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11156" b="8941"/>
          <a:stretch/>
        </p:blipFill>
        <p:spPr>
          <a:xfrm>
            <a:off x="1714916" y="959968"/>
            <a:ext cx="8843807" cy="5876931"/>
          </a:xfrm>
          <a:prstGeom prst="rect">
            <a:avLst/>
          </a:prstGeom>
        </p:spPr>
      </p:pic>
      <p:sp>
        <p:nvSpPr>
          <p:cNvPr id="2" name="Rectangle 1">
            <a:extLst>
              <a:ext uri="{FF2B5EF4-FFF2-40B4-BE49-F238E27FC236}">
                <a16:creationId xmlns:a16="http://schemas.microsoft.com/office/drawing/2014/main" id="{28D85D83-8D00-07E7-2DC2-ACA3513BCCB2}"/>
              </a:ext>
            </a:extLst>
          </p:cNvPr>
          <p:cNvSpPr/>
          <p:nvPr/>
        </p:nvSpPr>
        <p:spPr>
          <a:xfrm>
            <a:off x="1714916" y="959968"/>
            <a:ext cx="2485609" cy="468782"/>
          </a:xfrm>
          <a:prstGeom prst="rect">
            <a:avLst/>
          </a:prstGeom>
          <a:solidFill>
            <a:srgbClr val="DEF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Ellipse 2">
            <a:extLst>
              <a:ext uri="{FF2B5EF4-FFF2-40B4-BE49-F238E27FC236}">
                <a16:creationId xmlns:a16="http://schemas.microsoft.com/office/drawing/2014/main" id="{0AFC0DBB-8C27-424D-9773-8DF118AB7A24}"/>
              </a:ext>
            </a:extLst>
          </p:cNvPr>
          <p:cNvSpPr/>
          <p:nvPr/>
        </p:nvSpPr>
        <p:spPr>
          <a:xfrm>
            <a:off x="468976" y="903694"/>
            <a:ext cx="2847975" cy="284797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B90F8"/>
                </a:solidFill>
                <a:effectLst/>
                <a:latin typeface="Times New Roman" panose="02020603050405020304" pitchFamily="18" charset="0"/>
                <a:ea typeface="Times New Roman" panose="02020603050405020304" pitchFamily="18" charset="0"/>
              </a:rPr>
              <a:t>Product Perspective</a:t>
            </a:r>
          </a:p>
          <a:p>
            <a:pPr algn="ctr"/>
            <a:r>
              <a:rPr lang="en-US" sz="1400" dirty="0">
                <a:solidFill>
                  <a:srgbClr val="000000"/>
                </a:solidFill>
                <a:effectLst/>
                <a:latin typeface="Times New Roman" panose="02020603050405020304" pitchFamily="18" charset="0"/>
                <a:ea typeface="Times New Roman" panose="02020603050405020304" pitchFamily="18" charset="0"/>
              </a:rPr>
              <a:t>The system is a standalone application designed to facilitate the automated tracking of student attendance using biometric identifiers</a:t>
            </a:r>
            <a:endParaRPr lang="en-GB" sz="1400" b="1" dirty="0">
              <a:solidFill>
                <a:srgbClr val="0B90F8"/>
              </a:solidFill>
              <a:effectLst/>
              <a:latin typeface="Times New Roman" panose="02020603050405020304" pitchFamily="18" charset="0"/>
              <a:ea typeface="Times New Roman" panose="02020603050405020304" pitchFamily="18" charset="0"/>
            </a:endParaRPr>
          </a:p>
        </p:txBody>
      </p:sp>
      <p:sp>
        <p:nvSpPr>
          <p:cNvPr id="4" name="Ellipse 3">
            <a:extLst>
              <a:ext uri="{FF2B5EF4-FFF2-40B4-BE49-F238E27FC236}">
                <a16:creationId xmlns:a16="http://schemas.microsoft.com/office/drawing/2014/main" id="{4CC037C3-FF49-E9AA-0F93-D13160F80F67}"/>
              </a:ext>
            </a:extLst>
          </p:cNvPr>
          <p:cNvSpPr/>
          <p:nvPr/>
        </p:nvSpPr>
        <p:spPr>
          <a:xfrm>
            <a:off x="8553449" y="837019"/>
            <a:ext cx="2847975" cy="284797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B90F8"/>
                </a:solidFill>
                <a:effectLst/>
                <a:latin typeface="Times New Roman" panose="02020603050405020304" pitchFamily="18" charset="0"/>
                <a:ea typeface="Times New Roman" panose="02020603050405020304" pitchFamily="18" charset="0"/>
              </a:rPr>
              <a:t>Product Functions</a:t>
            </a:r>
            <a:endParaRPr lang="en-GB" sz="1400" b="1" dirty="0">
              <a:solidFill>
                <a:srgbClr val="0B90F8"/>
              </a:solidFill>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fr-FR" sz="1400" dirty="0">
                <a:solidFill>
                  <a:schemeClr val="tx1"/>
                </a:solidFill>
              </a:rPr>
              <a:t> </a:t>
            </a:r>
            <a:r>
              <a:rPr lang="en-US" sz="1400" dirty="0">
                <a:solidFill>
                  <a:srgbClr val="000000"/>
                </a:solidFill>
                <a:effectLst/>
                <a:latin typeface="Times New Roman" panose="02020603050405020304" pitchFamily="18" charset="0"/>
                <a:ea typeface="Times New Roman" panose="02020603050405020304" pitchFamily="18" charset="0"/>
              </a:rPr>
              <a:t>Enrollment</a:t>
            </a:r>
          </a:p>
          <a:p>
            <a:pPr marL="285750" indent="-285750">
              <a:buFont typeface="Arial" panose="020B0604020202020204" pitchFamily="34" charset="0"/>
              <a:buChar char="•"/>
            </a:pPr>
            <a:r>
              <a:rPr lang="en-US" sz="1400" dirty="0">
                <a:solidFill>
                  <a:srgbClr val="000000"/>
                </a:solidFill>
                <a:effectLst/>
                <a:latin typeface="Times New Roman" panose="02020603050405020304" pitchFamily="18" charset="0"/>
                <a:ea typeface="Times New Roman" panose="02020603050405020304" pitchFamily="18" charset="0"/>
              </a:rPr>
              <a:t>Attendance Recording</a:t>
            </a:r>
            <a:endParaRPr lang="en-US" sz="1400" dirty="0">
              <a:solidFill>
                <a:srgbClr val="000000"/>
              </a:solidFill>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400" dirty="0">
                <a:solidFill>
                  <a:srgbClr val="000000"/>
                </a:solidFill>
                <a:effectLst/>
                <a:latin typeface="Times New Roman" panose="02020603050405020304" pitchFamily="18" charset="0"/>
                <a:ea typeface="Times New Roman" panose="02020603050405020304" pitchFamily="18" charset="0"/>
              </a:rPr>
              <a:t>Real-Time Monitoring</a:t>
            </a:r>
          </a:p>
          <a:p>
            <a:pPr marL="285750" indent="-285750">
              <a:buFont typeface="Arial" panose="020B0604020202020204" pitchFamily="34" charset="0"/>
              <a:buChar char="•"/>
            </a:pPr>
            <a:r>
              <a:rPr lang="en-US" sz="1400" dirty="0">
                <a:solidFill>
                  <a:srgbClr val="000000"/>
                </a:solidFill>
                <a:effectLst/>
                <a:latin typeface="Times New Roman" panose="02020603050405020304" pitchFamily="18" charset="0"/>
                <a:ea typeface="Times New Roman" panose="02020603050405020304" pitchFamily="18" charset="0"/>
              </a:rPr>
              <a:t>Data Management</a:t>
            </a:r>
            <a:endParaRPr lang="en-GB" sz="1400" dirty="0">
              <a:solidFill>
                <a:schemeClr val="tx1"/>
              </a:solidFill>
            </a:endParaRPr>
          </a:p>
        </p:txBody>
      </p:sp>
      <p:sp>
        <p:nvSpPr>
          <p:cNvPr id="5" name="Ellipse 4">
            <a:extLst>
              <a:ext uri="{FF2B5EF4-FFF2-40B4-BE49-F238E27FC236}">
                <a16:creationId xmlns:a16="http://schemas.microsoft.com/office/drawing/2014/main" id="{B9E159CC-8F4E-7D60-DA93-0E3639FF94E5}"/>
              </a:ext>
            </a:extLst>
          </p:cNvPr>
          <p:cNvSpPr/>
          <p:nvPr/>
        </p:nvSpPr>
        <p:spPr>
          <a:xfrm>
            <a:off x="-327278" y="4090769"/>
            <a:ext cx="2927604" cy="284797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B90F8"/>
                </a:solidFill>
                <a:effectLst/>
                <a:latin typeface="Times New Roman" panose="02020603050405020304" pitchFamily="18" charset="0"/>
                <a:ea typeface="Times New Roman" panose="02020603050405020304" pitchFamily="18" charset="0"/>
              </a:rPr>
              <a:t>User Characteristics</a:t>
            </a:r>
          </a:p>
          <a:p>
            <a:pPr marL="342900" marR="374650" lvl="0" indent="-342900" algn="l">
              <a:spcAft>
                <a:spcPts val="800"/>
              </a:spcAft>
              <a:buSzPts val="1000"/>
              <a:buFont typeface="Symbol" panose="05050102010706020507" pitchFamily="18" charset="2"/>
              <a:buChar char=""/>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Students</a:t>
            </a:r>
            <a:r>
              <a:rPr lang="en-US" sz="1200" dirty="0">
                <a:solidFill>
                  <a:srgbClr val="000000"/>
                </a:solidFill>
                <a:effectLst/>
                <a:latin typeface="Times New Roman" panose="02020603050405020304" pitchFamily="18" charset="0"/>
                <a:ea typeface="Times New Roman" panose="02020603050405020304" pitchFamily="18" charset="0"/>
              </a:rPr>
              <a: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200" dirty="0">
                <a:solidFill>
                  <a:srgbClr val="000000"/>
                </a:solidFill>
                <a:effectLst/>
                <a:latin typeface="Times New Roman" panose="02020603050405020304" pitchFamily="18" charset="0"/>
                <a:ea typeface="Times New Roman" panose="02020603050405020304" pitchFamily="18" charset="0"/>
              </a:rPr>
              <a:t>Users who enroll their biometric data </a:t>
            </a:r>
          </a:p>
          <a:p>
            <a:pPr marL="342900" marR="374650" lvl="0" indent="-342900" algn="l">
              <a:spcAft>
                <a:spcPts val="800"/>
              </a:spcAft>
              <a:buSzPts val="1000"/>
              <a:buFont typeface="Symbol" panose="05050102010706020507" pitchFamily="18" charset="2"/>
              <a:buChar char=""/>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Teachers</a:t>
            </a:r>
            <a:r>
              <a:rPr lang="en-US" sz="1200" dirty="0">
                <a:solidFill>
                  <a:srgbClr val="000000"/>
                </a:solidFill>
                <a:effectLst/>
                <a:latin typeface="Times New Roman" panose="02020603050405020304" pitchFamily="18" charset="0"/>
                <a:ea typeface="Times New Roman" panose="02020603050405020304" pitchFamily="18" charset="0"/>
              </a:rPr>
              <a:t>: Users who monitor</a:t>
            </a:r>
            <a:endParaRPr lang="en-GB" sz="1200" dirty="0">
              <a:solidFill>
                <a:srgbClr val="000000"/>
              </a:solidFill>
              <a:effectLst/>
              <a:latin typeface="Times New Roman" panose="02020603050405020304" pitchFamily="18" charset="0"/>
              <a:ea typeface="Times New Roman" panose="02020603050405020304" pitchFamily="18" charset="0"/>
            </a:endParaRPr>
          </a:p>
          <a:p>
            <a:pPr marL="342900" marR="374650" lvl="0" indent="-342900" algn="l">
              <a:spcAft>
                <a:spcPts val="800"/>
              </a:spcAft>
              <a:buSzPts val="1000"/>
              <a:buFont typeface="Symbol" panose="05050102010706020507" pitchFamily="18" charset="2"/>
              <a:buChar char=""/>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Administrators</a:t>
            </a:r>
            <a:r>
              <a:rPr lang="en-US" sz="1200" dirty="0">
                <a:solidFill>
                  <a:srgbClr val="000000"/>
                </a:solidFill>
                <a:effectLst/>
                <a:latin typeface="Times New Roman" panose="02020603050405020304" pitchFamily="18" charset="0"/>
                <a:ea typeface="Times New Roman" panose="02020603050405020304" pitchFamily="18" charset="0"/>
              </a:rPr>
              <a:t>: oversee the system's operation</a:t>
            </a:r>
            <a:endParaRPr lang="en-GB" sz="1400" dirty="0">
              <a:solidFill>
                <a:srgbClr val="0B90F8"/>
              </a:solidFill>
              <a:effectLst/>
              <a:latin typeface="Times New Roman" panose="02020603050405020304" pitchFamily="18" charset="0"/>
              <a:ea typeface="Times New Roman" panose="02020603050405020304" pitchFamily="18" charset="0"/>
            </a:endParaRPr>
          </a:p>
          <a:p>
            <a:pPr algn="ctr"/>
            <a:r>
              <a:rPr lang="fr-FR" dirty="0">
                <a:solidFill>
                  <a:schemeClr val="tx1"/>
                </a:solidFill>
              </a:rPr>
              <a:t> </a:t>
            </a:r>
            <a:endParaRPr lang="en-GB" dirty="0">
              <a:solidFill>
                <a:schemeClr val="tx1"/>
              </a:solidFill>
            </a:endParaRPr>
          </a:p>
        </p:txBody>
      </p:sp>
      <p:sp>
        <p:nvSpPr>
          <p:cNvPr id="7" name="Ellipse 6">
            <a:extLst>
              <a:ext uri="{FF2B5EF4-FFF2-40B4-BE49-F238E27FC236}">
                <a16:creationId xmlns:a16="http://schemas.microsoft.com/office/drawing/2014/main" id="{579D31E7-5791-6D8D-1C57-EDE4282138FA}"/>
              </a:ext>
            </a:extLst>
          </p:cNvPr>
          <p:cNvSpPr/>
          <p:nvPr/>
        </p:nvSpPr>
        <p:spPr>
          <a:xfrm>
            <a:off x="9259849" y="3865770"/>
            <a:ext cx="3027402" cy="302740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b="1" dirty="0">
                <a:solidFill>
                  <a:srgbClr val="0B90F8"/>
                </a:solidFill>
                <a:latin typeface="Times New Roman" panose="02020603050405020304" pitchFamily="18" charset="0"/>
                <a:ea typeface="Times New Roman" panose="02020603050405020304" pitchFamily="18" charset="0"/>
              </a:rPr>
              <a:t>Constraint</a:t>
            </a:r>
            <a:r>
              <a:rPr lang="en-US" sz="1400" dirty="0">
                <a:solidFill>
                  <a:srgbClr val="000000"/>
                </a:solidFill>
                <a:latin typeface="Times New Roman" panose="02020603050405020304" pitchFamily="18" charset="0"/>
                <a:ea typeface="Times New Roman" panose="02020603050405020304" pitchFamily="18" charset="0"/>
              </a:rPr>
              <a: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200" dirty="0">
                <a:solidFill>
                  <a:srgbClr val="000000"/>
                </a:solidFill>
                <a:effectLst/>
                <a:latin typeface="Times New Roman" panose="02020603050405020304" pitchFamily="18" charset="0"/>
                <a:ea typeface="Times New Roman" panose="02020603050405020304" pitchFamily="18" charset="0"/>
              </a:rPr>
              <a:t>No budget, and little time allocated, </a:t>
            </a:r>
            <a:endParaRPr lang="en-GB" sz="1200" dirty="0">
              <a:solidFill>
                <a:srgbClr val="000000"/>
              </a:solidFill>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400" b="1" dirty="0">
                <a:solidFill>
                  <a:srgbClr val="0B90F8"/>
                </a:solidFill>
                <a:latin typeface="Times New Roman" panose="02020603050405020304" pitchFamily="18" charset="0"/>
                <a:ea typeface="Times New Roman" panose="02020603050405020304" pitchFamily="18" charset="0"/>
              </a:rPr>
              <a:t>Assumptions: </a:t>
            </a:r>
            <a:r>
              <a:rPr lang="en-US" sz="1200" dirty="0">
                <a:solidFill>
                  <a:srgbClr val="000000"/>
                </a:solidFill>
                <a:effectLst/>
                <a:latin typeface="Times New Roman" panose="02020603050405020304" pitchFamily="18" charset="0"/>
                <a:ea typeface="Times New Roman" panose="02020603050405020304" pitchFamily="18" charset="0"/>
              </a:rPr>
              <a:t>Assumes that all users have fingers,</a:t>
            </a:r>
            <a:endParaRPr lang="en-GB" sz="1200" dirty="0">
              <a:solidFill>
                <a:srgbClr val="0B90F8"/>
              </a:solidFill>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400" b="1" dirty="0">
                <a:solidFill>
                  <a:srgbClr val="0B90F8"/>
                </a:solidFill>
                <a:latin typeface="Times New Roman" panose="02020603050405020304" pitchFamily="18" charset="0"/>
                <a:ea typeface="Times New Roman" panose="02020603050405020304" pitchFamily="18" charset="0"/>
              </a:rPr>
              <a:t>Dependencie</a:t>
            </a:r>
            <a:r>
              <a:rPr lang="en-US" sz="1400" b="1" dirty="0">
                <a:solidFill>
                  <a:srgbClr val="0B90F8"/>
                </a:solidFill>
                <a:effectLst/>
                <a:latin typeface="Times New Roman" panose="02020603050405020304" pitchFamily="18" charset="0"/>
                <a:ea typeface="Times New Roman" panose="02020603050405020304" pitchFamily="18" charset="0"/>
              </a:rPr>
              <a:t>s: </a:t>
            </a:r>
            <a:r>
              <a:rPr lang="en-US" sz="1200" dirty="0">
                <a:solidFill>
                  <a:srgbClr val="000000"/>
                </a:solidFill>
                <a:effectLst/>
                <a:latin typeface="Times New Roman" panose="02020603050405020304" pitchFamily="18" charset="0"/>
                <a:ea typeface="Times New Roman" panose="02020603050405020304" pitchFamily="18" charset="0"/>
              </a:rPr>
              <a:t>Relies on the availability of biometric hardware and software components</a:t>
            </a:r>
            <a:endParaRPr lang="en-GB" sz="1200" b="1" dirty="0">
              <a:solidFill>
                <a:srgbClr val="0B90F8"/>
              </a:solidFill>
              <a:effectLst/>
              <a:latin typeface="Times New Roman" panose="02020603050405020304" pitchFamily="18" charset="0"/>
              <a:ea typeface="Times New Roman" panose="02020603050405020304" pitchFamily="18" charset="0"/>
            </a:endParaRPr>
          </a:p>
          <a:p>
            <a:pPr algn="ctr"/>
            <a:r>
              <a:rPr lang="fr-FR" dirty="0">
                <a:solidFill>
                  <a:schemeClr val="tx1"/>
                </a:solidFill>
              </a:rPr>
              <a:t> </a:t>
            </a:r>
            <a:endParaRPr lang="en-GB" dirty="0">
              <a:solidFill>
                <a:schemeClr val="tx1"/>
              </a:solidFill>
            </a:endParaRPr>
          </a:p>
        </p:txBody>
      </p:sp>
      <p:sp>
        <p:nvSpPr>
          <p:cNvPr id="8" name="ZoneTexte 7">
            <a:extLst>
              <a:ext uri="{FF2B5EF4-FFF2-40B4-BE49-F238E27FC236}">
                <a16:creationId xmlns:a16="http://schemas.microsoft.com/office/drawing/2014/main" id="{9D8CBD83-E1B6-53FC-9A85-1013D6FF0B04}"/>
              </a:ext>
            </a:extLst>
          </p:cNvPr>
          <p:cNvSpPr txBox="1"/>
          <p:nvPr/>
        </p:nvSpPr>
        <p:spPr>
          <a:xfrm>
            <a:off x="3242393" y="6230858"/>
            <a:ext cx="6429375" cy="707886"/>
          </a:xfrm>
          <a:prstGeom prst="rect">
            <a:avLst/>
          </a:prstGeom>
          <a:noFill/>
        </p:spPr>
        <p:txBody>
          <a:bodyPr wrap="square" rtlCol="0">
            <a:spAutoFit/>
          </a:bodyPr>
          <a:lstStyle/>
          <a:p>
            <a:r>
              <a:rPr lang="en-US" sz="4000" dirty="0">
                <a:solidFill>
                  <a:srgbClr val="00B0F0"/>
                </a:solidFill>
                <a:effectLst/>
                <a:latin typeface="Times New Roman" panose="02020603050405020304" pitchFamily="18" charset="0"/>
                <a:ea typeface="Times New Roman" panose="02020603050405020304" pitchFamily="18" charset="0"/>
              </a:rPr>
              <a:t>OVERALL DESCRIPTION </a:t>
            </a:r>
            <a:endParaRPr lang="en-GB" sz="4000" dirty="0">
              <a:solidFill>
                <a:srgbClr val="00B0F0"/>
              </a:solidFill>
            </a:endParaRPr>
          </a:p>
        </p:txBody>
      </p:sp>
    </p:spTree>
    <p:extLst>
      <p:ext uri="{BB962C8B-B14F-4D97-AF65-F5344CB8AC3E}">
        <p14:creationId xmlns:p14="http://schemas.microsoft.com/office/powerpoint/2010/main" val="3514950302"/>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3013793" y="-10704"/>
            <a:ext cx="6246055"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dirty="0">
                <a:solidFill>
                  <a:srgbClr val="3B8DC5"/>
                </a:solidFill>
                <a:cs typeface="Arial" pitchFamily="34" charset="0"/>
              </a:rPr>
              <a:t>4.4 </a:t>
            </a:r>
            <a:r>
              <a:rPr lang="en-US" altLang="ko-KR" sz="3200" dirty="0" smtClean="0">
                <a:solidFill>
                  <a:srgbClr val="3B8DC5"/>
                </a:solidFill>
                <a:cs typeface="Arial" pitchFamily="34" charset="0"/>
              </a:rPr>
              <a:t>SPECIFIACTION(2/3)</a:t>
            </a:r>
            <a:endParaRPr lang="ko-KR" altLang="en-US" sz="3200" dirty="0">
              <a:solidFill>
                <a:srgbClr val="3B8DC5"/>
              </a:solidFill>
              <a:cs typeface="Arial" pitchFamily="34" charset="0"/>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11156" b="8941"/>
          <a:stretch/>
        </p:blipFill>
        <p:spPr>
          <a:xfrm>
            <a:off x="1714916" y="959968"/>
            <a:ext cx="8843807" cy="5876931"/>
          </a:xfrm>
          <a:prstGeom prst="rect">
            <a:avLst/>
          </a:prstGeom>
        </p:spPr>
      </p:pic>
      <p:sp>
        <p:nvSpPr>
          <p:cNvPr id="2" name="Rectangle 1">
            <a:extLst>
              <a:ext uri="{FF2B5EF4-FFF2-40B4-BE49-F238E27FC236}">
                <a16:creationId xmlns:a16="http://schemas.microsoft.com/office/drawing/2014/main" id="{28D85D83-8D00-07E7-2DC2-ACA3513BCCB2}"/>
              </a:ext>
            </a:extLst>
          </p:cNvPr>
          <p:cNvSpPr/>
          <p:nvPr/>
        </p:nvSpPr>
        <p:spPr>
          <a:xfrm>
            <a:off x="1714916" y="959968"/>
            <a:ext cx="2485609" cy="468782"/>
          </a:xfrm>
          <a:prstGeom prst="rect">
            <a:avLst/>
          </a:prstGeom>
          <a:solidFill>
            <a:srgbClr val="DEF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Ellipse 2">
            <a:extLst>
              <a:ext uri="{FF2B5EF4-FFF2-40B4-BE49-F238E27FC236}">
                <a16:creationId xmlns:a16="http://schemas.microsoft.com/office/drawing/2014/main" id="{0AFC0DBB-8C27-424D-9773-8DF118AB7A24}"/>
              </a:ext>
            </a:extLst>
          </p:cNvPr>
          <p:cNvSpPr/>
          <p:nvPr/>
        </p:nvSpPr>
        <p:spPr>
          <a:xfrm>
            <a:off x="468976" y="903694"/>
            <a:ext cx="2847975" cy="284797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rgbClr val="0B90F8"/>
                </a:solidFill>
                <a:latin typeface="Times New Roman" panose="02020603050405020304" pitchFamily="18" charset="0"/>
                <a:ea typeface="Times New Roman" panose="02020603050405020304" pitchFamily="18" charset="0"/>
              </a:rPr>
              <a:t>Student and instructor </a:t>
            </a:r>
            <a:r>
              <a:rPr lang="en-US" sz="1200" b="1" dirty="0">
                <a:solidFill>
                  <a:srgbClr val="0B90F8"/>
                </a:solidFill>
                <a:latin typeface="Times New Roman" panose="02020603050405020304" pitchFamily="18" charset="0"/>
                <a:ea typeface="Times New Roman" panose="02020603050405020304" pitchFamily="18" charset="0"/>
              </a:rPr>
              <a:t>Functional requirements</a:t>
            </a:r>
            <a:r>
              <a:rPr lang="en-US" sz="1200" b="1" dirty="0" smtClean="0">
                <a:solidFill>
                  <a:srgbClr val="0B90F8"/>
                </a:solidFill>
                <a:latin typeface="Times New Roman" panose="02020603050405020304" pitchFamily="18" charset="0"/>
                <a:ea typeface="Times New Roman" panose="02020603050405020304" pitchFamily="18" charset="0"/>
              </a:rPr>
              <a:t>:</a:t>
            </a:r>
          </a:p>
          <a:p>
            <a:pPr marL="171450" lvl="0" indent="-171450">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User Registration and Profile </a:t>
            </a:r>
            <a:r>
              <a:rPr lang="en-US" sz="1200" dirty="0" smtClean="0">
                <a:solidFill>
                  <a:schemeClr val="tx1"/>
                </a:solidFill>
                <a:latin typeface="Times New Roman" panose="02020603050405020304" pitchFamily="18" charset="0"/>
                <a:cs typeface="Times New Roman" panose="02020603050405020304" pitchFamily="18" charset="0"/>
              </a:rPr>
              <a:t>Management</a:t>
            </a:r>
            <a:endParaRPr lang="en-US" sz="1200" dirty="0">
              <a:solidFill>
                <a:schemeClr val="tx1"/>
              </a:solidFill>
              <a:latin typeface="Times New Roman" panose="02020603050405020304" pitchFamily="18" charset="0"/>
              <a:cs typeface="Times New Roman" panose="02020603050405020304" pitchFamily="18" charset="0"/>
            </a:endParaRPr>
          </a:p>
          <a:p>
            <a:pPr marL="171450" lvl="0" indent="-171450">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Attendance </a:t>
            </a:r>
            <a:r>
              <a:rPr lang="en-US" sz="1200" dirty="0" smtClean="0">
                <a:solidFill>
                  <a:schemeClr val="tx1"/>
                </a:solidFill>
                <a:latin typeface="Times New Roman" panose="02020603050405020304" pitchFamily="18" charset="0"/>
                <a:cs typeface="Times New Roman" panose="02020603050405020304" pitchFamily="18" charset="0"/>
              </a:rPr>
              <a:t>Tracking</a:t>
            </a:r>
            <a:endParaRPr lang="en-US" sz="1200" dirty="0">
              <a:solidFill>
                <a:schemeClr val="tx1"/>
              </a:solidFill>
              <a:latin typeface="Times New Roman" panose="02020603050405020304" pitchFamily="18" charset="0"/>
              <a:cs typeface="Times New Roman" panose="02020603050405020304" pitchFamily="18" charset="0"/>
            </a:endParaRPr>
          </a:p>
          <a:p>
            <a:pPr marL="171450" lvl="0" indent="-171450">
              <a:buFont typeface="Arial" panose="020B0604020202020204" pitchFamily="34" charset="0"/>
              <a:buChar char="•"/>
            </a:pPr>
            <a:r>
              <a:rPr lang="en-US" sz="1200" dirty="0" smtClean="0">
                <a:solidFill>
                  <a:schemeClr val="tx1"/>
                </a:solidFill>
                <a:latin typeface="Times New Roman" panose="02020603050405020304" pitchFamily="18" charset="0"/>
                <a:cs typeface="Times New Roman" panose="02020603050405020304" pitchFamily="18" charset="0"/>
              </a:rPr>
              <a:t>View </a:t>
            </a:r>
            <a:r>
              <a:rPr lang="en-US" sz="1200" dirty="0">
                <a:solidFill>
                  <a:schemeClr val="tx1"/>
                </a:solidFill>
                <a:latin typeface="Times New Roman" panose="02020603050405020304" pitchFamily="18" charset="0"/>
                <a:cs typeface="Times New Roman" panose="02020603050405020304" pitchFamily="18" charset="0"/>
              </a:rPr>
              <a:t>Attendance </a:t>
            </a:r>
            <a:r>
              <a:rPr lang="en-US" sz="1200" dirty="0" smtClean="0">
                <a:solidFill>
                  <a:schemeClr val="tx1"/>
                </a:solidFill>
                <a:latin typeface="Times New Roman" panose="02020603050405020304" pitchFamily="18" charset="0"/>
                <a:cs typeface="Times New Roman" panose="02020603050405020304" pitchFamily="18" charset="0"/>
              </a:rPr>
              <a:t>Records</a:t>
            </a:r>
          </a:p>
          <a:p>
            <a:pPr algn="ctr"/>
            <a:endParaRPr lang="en-US" sz="1200" b="1" dirty="0">
              <a:solidFill>
                <a:srgbClr val="0B90F8"/>
              </a:solidFill>
              <a:effectLst/>
              <a:latin typeface="Times New Roman" panose="02020603050405020304" pitchFamily="18" charset="0"/>
              <a:ea typeface="Times New Roman" panose="02020603050405020304" pitchFamily="18" charset="0"/>
            </a:endParaRPr>
          </a:p>
        </p:txBody>
      </p:sp>
      <p:sp>
        <p:nvSpPr>
          <p:cNvPr id="4" name="Ellipse 3">
            <a:extLst>
              <a:ext uri="{FF2B5EF4-FFF2-40B4-BE49-F238E27FC236}">
                <a16:creationId xmlns:a16="http://schemas.microsoft.com/office/drawing/2014/main" id="{4CC037C3-FF49-E9AA-0F93-D13160F80F67}"/>
              </a:ext>
            </a:extLst>
          </p:cNvPr>
          <p:cNvSpPr/>
          <p:nvPr/>
        </p:nvSpPr>
        <p:spPr>
          <a:xfrm>
            <a:off x="8458449" y="799387"/>
            <a:ext cx="2964538" cy="296453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B90F8"/>
                </a:solidFill>
                <a:latin typeface="Times New Roman" panose="02020603050405020304" pitchFamily="18" charset="0"/>
                <a:ea typeface="Times New Roman" panose="02020603050405020304" pitchFamily="18" charset="0"/>
              </a:rPr>
              <a:t>Student Functional requirements(Admin and instructor</a:t>
            </a:r>
            <a:r>
              <a:rPr lang="en-US" sz="1200" b="1" dirty="0" smtClean="0">
                <a:solidFill>
                  <a:srgbClr val="0B90F8"/>
                </a:solidFill>
                <a:latin typeface="Times New Roman" panose="02020603050405020304" pitchFamily="18" charset="0"/>
                <a:ea typeface="Times New Roman" panose="02020603050405020304" pitchFamily="18" charset="0"/>
              </a:rPr>
              <a:t>):</a:t>
            </a:r>
            <a:endParaRPr lang="en-GB" sz="1200" dirty="0">
              <a:solidFill>
                <a:srgbClr val="000000"/>
              </a:solidFill>
              <a:effectLst/>
              <a:latin typeface="Times New Roman" panose="02020603050405020304" pitchFamily="18" charset="0"/>
              <a:ea typeface="Times New Roman" panose="02020603050405020304" pitchFamily="18" charset="0"/>
            </a:endParaRPr>
          </a:p>
          <a:p>
            <a:pPr marL="171450" indent="-171450">
              <a:buFont typeface="Arial" panose="020B0604020202020204" pitchFamily="34" charset="0"/>
              <a:buChar char="•"/>
            </a:pPr>
            <a:r>
              <a:rPr lang="en-US" sz="1200" dirty="0">
                <a:solidFill>
                  <a:srgbClr val="000000"/>
                </a:solidFill>
                <a:effectLst/>
                <a:latin typeface="Times New Roman" panose="02020603050405020304" pitchFamily="18" charset="0"/>
                <a:ea typeface="Times New Roman" panose="02020603050405020304" pitchFamily="18" charset="0"/>
              </a:rPr>
              <a:t>User </a:t>
            </a:r>
            <a:r>
              <a:rPr lang="en-US" sz="1200" dirty="0" smtClean="0">
                <a:solidFill>
                  <a:srgbClr val="000000"/>
                </a:solidFill>
                <a:effectLst/>
                <a:latin typeface="Times New Roman" panose="02020603050405020304" pitchFamily="18" charset="0"/>
                <a:ea typeface="Times New Roman" panose="02020603050405020304" pitchFamily="18" charset="0"/>
              </a:rPr>
              <a:t>Management</a:t>
            </a:r>
            <a:endParaRPr lang="en-GB" sz="1200" dirty="0">
              <a:solidFill>
                <a:srgbClr val="000000"/>
              </a:solidFill>
              <a:effectLst/>
              <a:latin typeface="Times New Roman" panose="02020603050405020304" pitchFamily="18" charset="0"/>
              <a:ea typeface="Times New Roman" panose="02020603050405020304" pitchFamily="18" charset="0"/>
            </a:endParaRPr>
          </a:p>
          <a:p>
            <a:pPr marL="171450" indent="-171450">
              <a:buFont typeface="Arial" panose="020B0604020202020204" pitchFamily="34" charset="0"/>
              <a:buChar char="•"/>
            </a:pPr>
            <a:r>
              <a:rPr lang="en-US" sz="1200" dirty="0">
                <a:solidFill>
                  <a:srgbClr val="000000"/>
                </a:solidFill>
                <a:effectLst/>
                <a:latin typeface="Times New Roman" panose="02020603050405020304" pitchFamily="18" charset="0"/>
                <a:ea typeface="Times New Roman" panose="02020603050405020304" pitchFamily="18" charset="0"/>
              </a:rPr>
              <a:t>System </a:t>
            </a:r>
            <a:r>
              <a:rPr lang="en-US" sz="1200" dirty="0" smtClean="0">
                <a:solidFill>
                  <a:srgbClr val="000000"/>
                </a:solidFill>
                <a:effectLst/>
                <a:latin typeface="Times New Roman" panose="02020603050405020304" pitchFamily="18" charset="0"/>
                <a:ea typeface="Times New Roman" panose="02020603050405020304" pitchFamily="18" charset="0"/>
              </a:rPr>
              <a:t>Configuration</a:t>
            </a:r>
            <a:endParaRPr lang="en-GB" sz="1200" dirty="0">
              <a:solidFill>
                <a:srgbClr val="000000"/>
              </a:solidFill>
              <a:effectLst/>
              <a:latin typeface="Times New Roman" panose="02020603050405020304" pitchFamily="18" charset="0"/>
              <a:ea typeface="Times New Roman" panose="02020603050405020304" pitchFamily="18" charset="0"/>
            </a:endParaRPr>
          </a:p>
          <a:p>
            <a:pPr marL="171450" indent="-171450">
              <a:buFont typeface="Arial" panose="020B0604020202020204" pitchFamily="34" charset="0"/>
              <a:buChar char="•"/>
            </a:pPr>
            <a:r>
              <a:rPr lang="en-US" sz="1200" dirty="0">
                <a:solidFill>
                  <a:srgbClr val="000000"/>
                </a:solidFill>
                <a:effectLst/>
                <a:latin typeface="Times New Roman" panose="02020603050405020304" pitchFamily="18" charset="0"/>
                <a:ea typeface="Times New Roman" panose="02020603050405020304" pitchFamily="18" charset="0"/>
              </a:rPr>
              <a:t>Attendance Reporting </a:t>
            </a:r>
            <a:r>
              <a:rPr lang="en-US" sz="1200" dirty="0" smtClean="0">
                <a:solidFill>
                  <a:srgbClr val="000000"/>
                </a:solidFill>
                <a:effectLst/>
                <a:latin typeface="Times New Roman" panose="02020603050405020304" pitchFamily="18" charset="0"/>
                <a:ea typeface="Times New Roman" panose="02020603050405020304" pitchFamily="18" charset="0"/>
              </a:rPr>
              <a:t>and Analytics</a:t>
            </a:r>
            <a:endParaRPr lang="en-GB" sz="1200" dirty="0">
              <a:solidFill>
                <a:srgbClr val="000000"/>
              </a:solidFill>
              <a:effectLst/>
              <a:latin typeface="Times New Roman" panose="02020603050405020304" pitchFamily="18" charset="0"/>
              <a:ea typeface="Times New Roman" panose="02020603050405020304" pitchFamily="18" charset="0"/>
            </a:endParaRPr>
          </a:p>
          <a:p>
            <a:pPr marL="171450" indent="-171450">
              <a:buFont typeface="Arial" panose="020B0604020202020204" pitchFamily="34" charset="0"/>
              <a:buChar char="•"/>
            </a:pPr>
            <a:r>
              <a:rPr lang="en-US" sz="1200" dirty="0">
                <a:solidFill>
                  <a:srgbClr val="000000"/>
                </a:solidFill>
                <a:effectLst/>
                <a:latin typeface="Times New Roman" panose="02020603050405020304" pitchFamily="18" charset="0"/>
                <a:ea typeface="Times New Roman" panose="02020603050405020304" pitchFamily="18" charset="0"/>
              </a:rPr>
              <a:t>System Maintenance and </a:t>
            </a:r>
            <a:r>
              <a:rPr lang="en-US" sz="1200" dirty="0" smtClean="0">
                <a:solidFill>
                  <a:srgbClr val="000000"/>
                </a:solidFill>
                <a:effectLst/>
                <a:latin typeface="Times New Roman" panose="02020603050405020304" pitchFamily="18" charset="0"/>
                <a:ea typeface="Times New Roman" panose="02020603050405020304" pitchFamily="18" charset="0"/>
              </a:rPr>
              <a:t>Support</a:t>
            </a:r>
          </a:p>
          <a:p>
            <a:endParaRPr lang="en-GB" sz="1200" dirty="0">
              <a:solidFill>
                <a:srgbClr val="000000"/>
              </a:solidFill>
              <a:effectLst/>
              <a:latin typeface="Times New Roman" panose="02020603050405020304" pitchFamily="18" charset="0"/>
              <a:ea typeface="Times New Roman" panose="02020603050405020304" pitchFamily="18" charset="0"/>
            </a:endParaRPr>
          </a:p>
          <a:p>
            <a:pPr algn="ctr"/>
            <a:endParaRPr lang="en-US" sz="1400" b="1" dirty="0">
              <a:solidFill>
                <a:srgbClr val="0B90F8"/>
              </a:solidFill>
              <a:effectLst/>
              <a:latin typeface="Times New Roman" panose="02020603050405020304" pitchFamily="18" charset="0"/>
              <a:ea typeface="Times New Roman" panose="02020603050405020304" pitchFamily="18" charset="0"/>
            </a:endParaRPr>
          </a:p>
          <a:p>
            <a:pPr algn="ctr"/>
            <a:endParaRPr lang="en-GB" sz="1400" dirty="0">
              <a:solidFill>
                <a:schemeClr val="tx1"/>
              </a:solidFill>
            </a:endParaRPr>
          </a:p>
        </p:txBody>
      </p:sp>
      <p:sp>
        <p:nvSpPr>
          <p:cNvPr id="5" name="Ellipse 4">
            <a:extLst>
              <a:ext uri="{FF2B5EF4-FFF2-40B4-BE49-F238E27FC236}">
                <a16:creationId xmlns:a16="http://schemas.microsoft.com/office/drawing/2014/main" id="{B9E159CC-8F4E-7D60-DA93-0E3639FF94E5}"/>
              </a:ext>
            </a:extLst>
          </p:cNvPr>
          <p:cNvSpPr/>
          <p:nvPr/>
        </p:nvSpPr>
        <p:spPr>
          <a:xfrm>
            <a:off x="-327278" y="4090769"/>
            <a:ext cx="2927604" cy="284797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B90F8"/>
                </a:solidFill>
                <a:effectLst/>
                <a:latin typeface="Times New Roman" panose="02020603050405020304" pitchFamily="18" charset="0"/>
                <a:ea typeface="Times New Roman" panose="02020603050405020304" pitchFamily="18" charset="0"/>
              </a:rPr>
              <a:t>Non-functional requirements: </a:t>
            </a:r>
          </a:p>
          <a:p>
            <a:pPr marL="171450" indent="-171450">
              <a:buFont typeface="Arial" panose="020B0604020202020204" pitchFamily="34" charset="0"/>
              <a:buChar char="•"/>
            </a:pPr>
            <a:r>
              <a:rPr lang="en-US" sz="1200" dirty="0" smtClean="0">
                <a:solidFill>
                  <a:schemeClr val="tx1"/>
                </a:solidFill>
                <a:latin typeface="Times New Roman" panose="02020603050405020304" pitchFamily="18" charset="0"/>
                <a:ea typeface="Times New Roman" panose="02020603050405020304" pitchFamily="18" charset="0"/>
              </a:rPr>
              <a:t>Performance</a:t>
            </a:r>
          </a:p>
          <a:p>
            <a:pPr marL="171450" indent="-171450">
              <a:buFont typeface="Arial" panose="020B0604020202020204" pitchFamily="34" charset="0"/>
              <a:buChar char="•"/>
            </a:pPr>
            <a:r>
              <a:rPr lang="en-US" sz="1200" dirty="0" smtClean="0">
                <a:solidFill>
                  <a:schemeClr val="tx1"/>
                </a:solidFill>
                <a:effectLst/>
                <a:latin typeface="Times New Roman" panose="02020603050405020304" pitchFamily="18" charset="0"/>
                <a:ea typeface="Times New Roman" panose="02020603050405020304" pitchFamily="18" charset="0"/>
              </a:rPr>
              <a:t>Reliability</a:t>
            </a:r>
          </a:p>
          <a:p>
            <a:pPr marL="171450" indent="-171450">
              <a:buFont typeface="Arial" panose="020B0604020202020204" pitchFamily="34" charset="0"/>
              <a:buChar char="•"/>
            </a:pPr>
            <a:r>
              <a:rPr lang="en-US" sz="1200" dirty="0" smtClean="0">
                <a:solidFill>
                  <a:schemeClr val="tx1"/>
                </a:solidFill>
                <a:latin typeface="Times New Roman" panose="02020603050405020304" pitchFamily="18" charset="0"/>
                <a:ea typeface="Times New Roman" panose="02020603050405020304" pitchFamily="18" charset="0"/>
              </a:rPr>
              <a:t>Security</a:t>
            </a:r>
          </a:p>
          <a:p>
            <a:pPr marL="171450" indent="-171450">
              <a:buFont typeface="Arial" panose="020B0604020202020204" pitchFamily="34" charset="0"/>
              <a:buChar char="•"/>
            </a:pPr>
            <a:r>
              <a:rPr lang="en-US" sz="1200" dirty="0" smtClean="0">
                <a:solidFill>
                  <a:schemeClr val="tx1"/>
                </a:solidFill>
                <a:effectLst/>
                <a:latin typeface="Times New Roman" panose="02020603050405020304" pitchFamily="18" charset="0"/>
                <a:ea typeface="Times New Roman" panose="02020603050405020304" pitchFamily="18" charset="0"/>
              </a:rPr>
              <a:t>Usability</a:t>
            </a:r>
          </a:p>
          <a:p>
            <a:pPr marL="171450" indent="-171450">
              <a:buFont typeface="Arial" panose="020B0604020202020204" pitchFamily="34" charset="0"/>
              <a:buChar char="•"/>
            </a:pPr>
            <a:r>
              <a:rPr lang="en-US" sz="1200" dirty="0" smtClean="0">
                <a:solidFill>
                  <a:schemeClr val="tx1"/>
                </a:solidFill>
                <a:latin typeface="Times New Roman" panose="02020603050405020304" pitchFamily="18" charset="0"/>
                <a:ea typeface="Times New Roman" panose="02020603050405020304" pitchFamily="18" charset="0"/>
              </a:rPr>
              <a:t>Scalability</a:t>
            </a:r>
          </a:p>
          <a:p>
            <a:pPr marL="171450" indent="-171450">
              <a:buFont typeface="Arial" panose="020B0604020202020204" pitchFamily="34" charset="0"/>
              <a:buChar char="•"/>
            </a:pPr>
            <a:r>
              <a:rPr lang="en-US" sz="1200" dirty="0" smtClean="0">
                <a:solidFill>
                  <a:schemeClr val="tx1"/>
                </a:solidFill>
                <a:effectLst/>
                <a:latin typeface="Times New Roman" panose="02020603050405020304" pitchFamily="18" charset="0"/>
                <a:ea typeface="Times New Roman" panose="02020603050405020304" pitchFamily="18" charset="0"/>
              </a:rPr>
              <a:t>Compatibility </a:t>
            </a:r>
            <a:endParaRPr lang="en-US" sz="1200" dirty="0">
              <a:solidFill>
                <a:schemeClr val="tx1"/>
              </a:solidFill>
              <a:effectLst/>
              <a:latin typeface="Times New Roman" panose="02020603050405020304" pitchFamily="18" charset="0"/>
              <a:ea typeface="Times New Roman" panose="02020603050405020304" pitchFamily="18" charset="0"/>
            </a:endParaRPr>
          </a:p>
        </p:txBody>
      </p:sp>
      <p:sp>
        <p:nvSpPr>
          <p:cNvPr id="7" name="Ellipse 6">
            <a:extLst>
              <a:ext uri="{FF2B5EF4-FFF2-40B4-BE49-F238E27FC236}">
                <a16:creationId xmlns:a16="http://schemas.microsoft.com/office/drawing/2014/main" id="{579D31E7-5791-6D8D-1C57-EDE4282138FA}"/>
              </a:ext>
            </a:extLst>
          </p:cNvPr>
          <p:cNvSpPr/>
          <p:nvPr/>
        </p:nvSpPr>
        <p:spPr>
          <a:xfrm>
            <a:off x="9259849" y="3865770"/>
            <a:ext cx="3027402" cy="302740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1" dirty="0">
                <a:solidFill>
                  <a:srgbClr val="0B90F8"/>
                </a:solidFill>
                <a:latin typeface="Times New Roman" panose="02020603050405020304" pitchFamily="18" charset="0"/>
                <a:ea typeface="Times New Roman" panose="02020603050405020304" pitchFamily="18" charset="0"/>
                <a:cs typeface="Times New Roman" panose="02020603050405020304" pitchFamily="18" charset="0"/>
              </a:rPr>
              <a:t>H</a:t>
            </a:r>
            <a:r>
              <a:rPr lang="en-US" sz="1400" b="1" dirty="0" smtClean="0">
                <a:solidFill>
                  <a:srgbClr val="0B90F8"/>
                </a:solidFill>
                <a:latin typeface="Times New Roman" panose="02020603050405020304" pitchFamily="18" charset="0"/>
                <a:ea typeface="Times New Roman" panose="02020603050405020304" pitchFamily="18" charset="0"/>
                <a:cs typeface="Times New Roman" panose="02020603050405020304" pitchFamily="18" charset="0"/>
              </a:rPr>
              <a:t>ardware requirements:</a:t>
            </a:r>
          </a:p>
          <a:p>
            <a:pPr marL="285750" indent="-285750">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Mobile </a:t>
            </a:r>
            <a:r>
              <a:rPr lang="en-US" sz="1200" dirty="0" smtClean="0">
                <a:solidFill>
                  <a:schemeClr val="tx1"/>
                </a:solidFill>
                <a:latin typeface="Times New Roman" panose="02020603050405020304" pitchFamily="18" charset="0"/>
                <a:cs typeface="Times New Roman" panose="02020603050405020304" pitchFamily="18" charset="0"/>
              </a:rPr>
              <a:t>Devices</a:t>
            </a:r>
            <a:endParaRPr lang="en-US" sz="12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Biometric Sensors</a:t>
            </a:r>
          </a:p>
          <a:p>
            <a:pPr marL="285750" indent="-285750">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Network Connectivity</a:t>
            </a:r>
          </a:p>
          <a:p>
            <a:pPr marL="285750" indent="-285750">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Battery Life</a:t>
            </a:r>
          </a:p>
          <a:p>
            <a:r>
              <a:rPr lang="en-US" sz="1400" dirty="0" smtClean="0">
                <a:solidFill>
                  <a:srgbClr val="0B90F8"/>
                </a:solidFill>
                <a:latin typeface="Times New Roman" panose="02020603050405020304" pitchFamily="18" charset="0"/>
                <a:ea typeface="Times New Roman" panose="02020603050405020304" pitchFamily="18" charset="0"/>
              </a:rPr>
              <a:t> </a:t>
            </a:r>
            <a:endParaRPr lang="en-GB" dirty="0">
              <a:solidFill>
                <a:schemeClr val="tx1"/>
              </a:solidFill>
            </a:endParaRPr>
          </a:p>
        </p:txBody>
      </p:sp>
      <p:sp>
        <p:nvSpPr>
          <p:cNvPr id="8" name="ZoneTexte 7">
            <a:extLst>
              <a:ext uri="{FF2B5EF4-FFF2-40B4-BE49-F238E27FC236}">
                <a16:creationId xmlns:a16="http://schemas.microsoft.com/office/drawing/2014/main" id="{9D8CBD83-E1B6-53FC-9A85-1013D6FF0B04}"/>
              </a:ext>
            </a:extLst>
          </p:cNvPr>
          <p:cNvSpPr txBox="1"/>
          <p:nvPr/>
        </p:nvSpPr>
        <p:spPr>
          <a:xfrm>
            <a:off x="3242393" y="6230858"/>
            <a:ext cx="6429375" cy="707886"/>
          </a:xfrm>
          <a:prstGeom prst="rect">
            <a:avLst/>
          </a:prstGeom>
          <a:noFill/>
        </p:spPr>
        <p:txBody>
          <a:bodyPr wrap="square" rtlCol="0">
            <a:spAutoFit/>
          </a:bodyPr>
          <a:lstStyle/>
          <a:p>
            <a:r>
              <a:rPr lang="en-US" sz="4000" dirty="0" smtClean="0">
                <a:solidFill>
                  <a:srgbClr val="00B0F0"/>
                </a:solidFill>
                <a:effectLst/>
                <a:latin typeface="Times New Roman" panose="02020603050405020304" pitchFamily="18" charset="0"/>
                <a:ea typeface="Times New Roman" panose="02020603050405020304" pitchFamily="18" charset="0"/>
              </a:rPr>
              <a:t>        REQUIREMENTS</a:t>
            </a:r>
            <a:endParaRPr lang="en-GB" sz="4000" dirty="0">
              <a:solidFill>
                <a:srgbClr val="00B0F0"/>
              </a:solidFill>
            </a:endParaRPr>
          </a:p>
        </p:txBody>
      </p:sp>
    </p:spTree>
    <p:extLst>
      <p:ext uri="{BB962C8B-B14F-4D97-AF65-F5344CB8AC3E}">
        <p14:creationId xmlns:p14="http://schemas.microsoft.com/office/powerpoint/2010/main" val="2894009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3013793" y="-10704"/>
            <a:ext cx="6246055"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dirty="0">
                <a:solidFill>
                  <a:srgbClr val="3B8DC5"/>
                </a:solidFill>
                <a:cs typeface="Arial" pitchFamily="34" charset="0"/>
              </a:rPr>
              <a:t>4.4 </a:t>
            </a:r>
            <a:r>
              <a:rPr lang="en-US" altLang="ko-KR" sz="3200" dirty="0" smtClean="0">
                <a:solidFill>
                  <a:srgbClr val="3B8DC5"/>
                </a:solidFill>
                <a:cs typeface="Arial" pitchFamily="34" charset="0"/>
              </a:rPr>
              <a:t>SPECIFIACTION(3/3)</a:t>
            </a:r>
            <a:endParaRPr lang="ko-KR" altLang="en-US" sz="3200" dirty="0">
              <a:solidFill>
                <a:srgbClr val="3B8DC5"/>
              </a:solidFill>
              <a:cs typeface="Arial"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8565" y="903696"/>
            <a:ext cx="9656509" cy="5934729"/>
          </a:xfrm>
          <a:prstGeom prst="rect">
            <a:avLst/>
          </a:prstGeom>
        </p:spPr>
      </p:pic>
      <p:sp>
        <p:nvSpPr>
          <p:cNvPr id="10" name="Oval 9"/>
          <p:cNvSpPr/>
          <p:nvPr/>
        </p:nvSpPr>
        <p:spPr>
          <a:xfrm>
            <a:off x="0" y="649558"/>
            <a:ext cx="3221502" cy="3221502"/>
          </a:xfrm>
          <a:prstGeom prst="ellipse">
            <a:avLst/>
          </a:prstGeom>
          <a:solidFill>
            <a:srgbClr val="DEF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B90F8"/>
                </a:solidFill>
              </a:rPr>
              <a:t>Architecture Used:</a:t>
            </a:r>
          </a:p>
          <a:p>
            <a:pPr algn="ctr"/>
            <a:r>
              <a:rPr lang="en-US" sz="1200" dirty="0">
                <a:solidFill>
                  <a:schemeClr val="tx1"/>
                </a:solidFill>
              </a:rPr>
              <a:t>For our Biometric student attendance mobile application, from the various architectures presented during the first task the architecture to be used is the </a:t>
            </a:r>
            <a:r>
              <a:rPr lang="en-US" sz="1200" b="1" dirty="0">
                <a:solidFill>
                  <a:srgbClr val="0B90F8"/>
                </a:solidFill>
              </a:rPr>
              <a:t>MODEL VIEW PRESENTER ARCHITECTURE (MVP)</a:t>
            </a:r>
            <a:endParaRPr lang="en-US" sz="1200" dirty="0">
              <a:solidFill>
                <a:srgbClr val="0B90F8"/>
              </a:solidFill>
            </a:endParaRPr>
          </a:p>
        </p:txBody>
      </p:sp>
      <p:pic>
        <p:nvPicPr>
          <p:cNvPr id="12" name="Picture 11"/>
          <p:cNvPicPr/>
          <p:nvPr/>
        </p:nvPicPr>
        <p:blipFill>
          <a:blip r:embed="rId3"/>
          <a:stretch>
            <a:fillRect/>
          </a:stretch>
        </p:blipFill>
        <p:spPr>
          <a:xfrm>
            <a:off x="8106514" y="551082"/>
            <a:ext cx="3703960" cy="3528549"/>
          </a:xfrm>
          <a:prstGeom prst="ellipse">
            <a:avLst/>
          </a:prstGeom>
        </p:spPr>
      </p:pic>
      <p:pic>
        <p:nvPicPr>
          <p:cNvPr id="13" name="Picture 12"/>
          <p:cNvPicPr/>
          <p:nvPr/>
        </p:nvPicPr>
        <p:blipFill rotWithShape="1">
          <a:blip r:embed="rId4">
            <a:extLst>
              <a:ext uri="{28A0092B-C50C-407E-A947-70E740481C1C}">
                <a14:useLocalDpi xmlns:a14="http://schemas.microsoft.com/office/drawing/2010/main" val="0"/>
              </a:ext>
            </a:extLst>
          </a:blip>
          <a:srcRect/>
          <a:stretch/>
        </p:blipFill>
        <p:spPr bwMode="auto">
          <a:xfrm>
            <a:off x="3221502" y="3415006"/>
            <a:ext cx="5282113" cy="3423419"/>
          </a:xfrm>
          <a:prstGeom prst="round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6818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2605830" y="0"/>
            <a:ext cx="7030539"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dirty="0">
                <a:solidFill>
                  <a:srgbClr val="3B8DC5"/>
                </a:solidFill>
                <a:cs typeface="Arial" pitchFamily="34" charset="0"/>
              </a:rPr>
              <a:t>5.0 POTENTIAL RISK/CONFLICTS</a:t>
            </a:r>
            <a:endParaRPr lang="ko-KR" altLang="en-US" sz="3200" dirty="0">
              <a:solidFill>
                <a:srgbClr val="3B8DC5"/>
              </a:solidFill>
              <a:cs typeface="Arial" pitchFamily="34"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3211" b="4167"/>
          <a:stretch/>
        </p:blipFill>
        <p:spPr>
          <a:xfrm>
            <a:off x="1594683" y="942536"/>
            <a:ext cx="9052832" cy="5943600"/>
          </a:xfrm>
          <a:prstGeom prst="rect">
            <a:avLst/>
          </a:prstGeom>
        </p:spPr>
      </p:pic>
      <p:sp>
        <p:nvSpPr>
          <p:cNvPr id="3" name="Cloud Callout 2"/>
          <p:cNvSpPr/>
          <p:nvPr/>
        </p:nvSpPr>
        <p:spPr>
          <a:xfrm>
            <a:off x="8271802" y="942536"/>
            <a:ext cx="2067951" cy="147710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In my village my parents told me to never give my finger for any record</a:t>
            </a:r>
            <a:endParaRPr lang="en-US" sz="1200" dirty="0"/>
          </a:p>
        </p:txBody>
      </p:sp>
      <p:sp>
        <p:nvSpPr>
          <p:cNvPr id="5" name="Cloud Callout 4"/>
          <p:cNvSpPr/>
          <p:nvPr/>
        </p:nvSpPr>
        <p:spPr>
          <a:xfrm flipH="1">
            <a:off x="2051538" y="813582"/>
            <a:ext cx="2067951" cy="147710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 will like to record attendance using fingerprint </a:t>
            </a:r>
            <a:endParaRPr lang="en-US" sz="1200" dirty="0"/>
          </a:p>
        </p:txBody>
      </p:sp>
      <p:sp>
        <p:nvSpPr>
          <p:cNvPr id="4" name="TextBox 3"/>
          <p:cNvSpPr txBox="1"/>
          <p:nvPr/>
        </p:nvSpPr>
        <p:spPr>
          <a:xfrm rot="16200000">
            <a:off x="2666168" y="2919605"/>
            <a:ext cx="838691" cy="369332"/>
          </a:xfrm>
          <a:prstGeom prst="rect">
            <a:avLst/>
          </a:prstGeom>
          <a:noFill/>
        </p:spPr>
        <p:txBody>
          <a:bodyPr wrap="none" rtlCol="0">
            <a:spAutoFit/>
          </a:bodyPr>
          <a:lstStyle/>
          <a:p>
            <a:r>
              <a:rPr lang="en-US" dirty="0" smtClean="0">
                <a:solidFill>
                  <a:srgbClr val="0B90F8"/>
                </a:solidFill>
              </a:rPr>
              <a:t>Admin</a:t>
            </a:r>
            <a:endParaRPr lang="en-US" dirty="0">
              <a:solidFill>
                <a:srgbClr val="0B90F8"/>
              </a:solidFill>
            </a:endParaRPr>
          </a:p>
        </p:txBody>
      </p:sp>
      <p:sp>
        <p:nvSpPr>
          <p:cNvPr id="7" name="TextBox 6"/>
          <p:cNvSpPr txBox="1"/>
          <p:nvPr/>
        </p:nvSpPr>
        <p:spPr>
          <a:xfrm rot="5400000">
            <a:off x="8815899" y="2996831"/>
            <a:ext cx="979755" cy="369332"/>
          </a:xfrm>
          <a:prstGeom prst="rect">
            <a:avLst/>
          </a:prstGeom>
          <a:noFill/>
        </p:spPr>
        <p:txBody>
          <a:bodyPr wrap="none" rtlCol="0">
            <a:spAutoFit/>
          </a:bodyPr>
          <a:lstStyle/>
          <a:p>
            <a:r>
              <a:rPr lang="en-US" dirty="0" smtClean="0">
                <a:solidFill>
                  <a:srgbClr val="0B90F8"/>
                </a:solidFill>
              </a:rPr>
              <a:t>Student</a:t>
            </a:r>
            <a:endParaRPr lang="en-US" dirty="0">
              <a:solidFill>
                <a:srgbClr val="0B90F8"/>
              </a:solidFill>
            </a:endParaRPr>
          </a:p>
        </p:txBody>
      </p:sp>
      <p:sp>
        <p:nvSpPr>
          <p:cNvPr id="8" name="Oval 7"/>
          <p:cNvSpPr/>
          <p:nvPr/>
        </p:nvSpPr>
        <p:spPr>
          <a:xfrm>
            <a:off x="-169254" y="1962103"/>
            <a:ext cx="2841674" cy="2841674"/>
          </a:xfrm>
          <a:prstGeom prst="ellipse">
            <a:avLst/>
          </a:prstGeom>
          <a:solidFill>
            <a:srgbClr val="DEF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B90F8"/>
                </a:solidFill>
              </a:rPr>
              <a:t>Some conflicts:</a:t>
            </a:r>
          </a:p>
          <a:p>
            <a:pPr marL="285750" indent="-285750">
              <a:buFont typeface="Arial" panose="020B0604020202020204" pitchFamily="34" charset="0"/>
              <a:buChar char="•"/>
            </a:pPr>
            <a:r>
              <a:rPr lang="en-US" sz="1200" dirty="0">
                <a:solidFill>
                  <a:schemeClr val="tx1"/>
                </a:solidFill>
              </a:rPr>
              <a:t>Privacy </a:t>
            </a:r>
            <a:r>
              <a:rPr lang="en-US" sz="1200" dirty="0" smtClean="0">
                <a:solidFill>
                  <a:schemeClr val="tx1"/>
                </a:solidFill>
              </a:rPr>
              <a:t>Concerns</a:t>
            </a:r>
          </a:p>
          <a:p>
            <a:pPr marL="285750" indent="-285750">
              <a:buFont typeface="Arial" panose="020B0604020202020204" pitchFamily="34" charset="0"/>
              <a:buChar char="•"/>
            </a:pPr>
            <a:r>
              <a:rPr lang="en-US" sz="1200" dirty="0">
                <a:solidFill>
                  <a:schemeClr val="tx1"/>
                </a:solidFill>
              </a:rPr>
              <a:t>Data </a:t>
            </a:r>
            <a:r>
              <a:rPr lang="en-US" sz="1200" dirty="0" smtClean="0">
                <a:solidFill>
                  <a:schemeClr val="tx1"/>
                </a:solidFill>
              </a:rPr>
              <a:t>Security</a:t>
            </a:r>
          </a:p>
          <a:p>
            <a:pPr marL="285750" indent="-285750">
              <a:buFont typeface="Arial" panose="020B0604020202020204" pitchFamily="34" charset="0"/>
              <a:buChar char="•"/>
            </a:pPr>
            <a:r>
              <a:rPr lang="en-US" sz="1200" dirty="0">
                <a:solidFill>
                  <a:schemeClr val="tx1"/>
                </a:solidFill>
              </a:rPr>
              <a:t>Regulatory </a:t>
            </a:r>
            <a:r>
              <a:rPr lang="en-US" sz="1200" dirty="0" smtClean="0">
                <a:solidFill>
                  <a:schemeClr val="tx1"/>
                </a:solidFill>
              </a:rPr>
              <a:t>Compliance</a:t>
            </a:r>
          </a:p>
          <a:p>
            <a:pPr marL="285750" indent="-285750">
              <a:buFont typeface="Arial" panose="020B0604020202020204" pitchFamily="34" charset="0"/>
              <a:buChar char="•"/>
            </a:pPr>
            <a:r>
              <a:rPr lang="en-US" sz="1200" dirty="0">
                <a:solidFill>
                  <a:schemeClr val="tx1"/>
                </a:solidFill>
              </a:rPr>
              <a:t>Cultural Sensitivities</a:t>
            </a:r>
          </a:p>
        </p:txBody>
      </p:sp>
    </p:spTree>
    <p:extLst>
      <p:ext uri="{BB962C8B-B14F-4D97-AF65-F5344CB8AC3E}">
        <p14:creationId xmlns:p14="http://schemas.microsoft.com/office/powerpoint/2010/main" val="3477934652"/>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6020972" cy="68580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solidFill>
                  <a:schemeClr val="bg1"/>
                </a:solidFill>
              </a:rPr>
              <a:t>In conclusion, the requirement analysis of a biometric student attendance system is a multifaceted endeavor that plays a pivotal role in shaping the success of the project</a:t>
            </a:r>
          </a:p>
        </p:txBody>
      </p:sp>
      <p:sp>
        <p:nvSpPr>
          <p:cNvPr id="28" name="Rectangle 27"/>
          <p:cNvSpPr/>
          <p:nvPr/>
        </p:nvSpPr>
        <p:spPr>
          <a:xfrm>
            <a:off x="2743201" y="0"/>
            <a:ext cx="654784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dirty="0">
                <a:solidFill>
                  <a:srgbClr val="3B8DC5"/>
                </a:solidFill>
                <a:cs typeface="Arial" pitchFamily="34" charset="0"/>
              </a:rPr>
              <a:t>6 CONCLUSION</a:t>
            </a:r>
            <a:endParaRPr lang="ko-KR" altLang="en-US" sz="3200" dirty="0">
              <a:solidFill>
                <a:srgbClr val="3B8DC5"/>
              </a:solidFill>
              <a:cs typeface="Arial" pitchFamily="34" charset="0"/>
            </a:endParaRPr>
          </a:p>
        </p:txBody>
      </p:sp>
    </p:spTree>
    <p:extLst>
      <p:ext uri="{BB962C8B-B14F-4D97-AF65-F5344CB8AC3E}">
        <p14:creationId xmlns:p14="http://schemas.microsoft.com/office/powerpoint/2010/main" val="17946311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6020972" cy="68580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dirty="0">
              <a:solidFill>
                <a:schemeClr val="bg1"/>
              </a:solidFill>
            </a:endParaRPr>
          </a:p>
        </p:txBody>
      </p:sp>
      <p:sp>
        <p:nvSpPr>
          <p:cNvPr id="28" name="Rectangle 27"/>
          <p:cNvSpPr/>
          <p:nvPr/>
        </p:nvSpPr>
        <p:spPr>
          <a:xfrm>
            <a:off x="2743201" y="0"/>
            <a:ext cx="654784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dirty="0">
                <a:solidFill>
                  <a:srgbClr val="3B8DC5"/>
                </a:solidFill>
                <a:cs typeface="Arial" pitchFamily="34" charset="0"/>
              </a:rPr>
              <a:t>6 CONCLUSION</a:t>
            </a:r>
            <a:endParaRPr lang="ko-KR" altLang="en-US" sz="3200" dirty="0">
              <a:solidFill>
                <a:srgbClr val="3B8DC5"/>
              </a:solidFill>
              <a:cs typeface="Arial" pitchFamily="34"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9259"/>
          <a:stretch/>
        </p:blipFill>
        <p:spPr>
          <a:xfrm>
            <a:off x="6017121" y="984740"/>
            <a:ext cx="6174879" cy="5852160"/>
          </a:xfrm>
          <a:prstGeom prst="rect">
            <a:avLst/>
          </a:prstGeom>
        </p:spPr>
      </p:pic>
      <p:sp>
        <p:nvSpPr>
          <p:cNvPr id="5" name="TextBox 4"/>
          <p:cNvSpPr txBox="1"/>
          <p:nvPr/>
        </p:nvSpPr>
        <p:spPr>
          <a:xfrm>
            <a:off x="1083211" y="2307102"/>
            <a:ext cx="4276579" cy="2800767"/>
          </a:xfrm>
          <a:prstGeom prst="rect">
            <a:avLst/>
          </a:prstGeom>
          <a:noFill/>
        </p:spPr>
        <p:txBody>
          <a:bodyPr wrap="square" rtlCol="0">
            <a:spAutoFit/>
          </a:bodyPr>
          <a:lstStyle/>
          <a:p>
            <a:r>
              <a:rPr lang="en-US" sz="8800" dirty="0" smtClean="0">
                <a:solidFill>
                  <a:schemeClr val="bg1"/>
                </a:solidFill>
                <a:latin typeface="Birds of Paradise  Personal use" pitchFamily="2" charset="0"/>
              </a:rPr>
              <a:t>GOOD </a:t>
            </a:r>
          </a:p>
          <a:p>
            <a:r>
              <a:rPr lang="en-US" sz="8800" dirty="0" smtClean="0">
                <a:solidFill>
                  <a:schemeClr val="bg1"/>
                </a:solidFill>
                <a:latin typeface="Birds of Paradise  Personal use" pitchFamily="2" charset="0"/>
              </a:rPr>
              <a:t>BYE</a:t>
            </a:r>
            <a:endParaRPr lang="en-US" sz="8800" dirty="0">
              <a:solidFill>
                <a:schemeClr val="bg1"/>
              </a:solidFill>
              <a:latin typeface="Birds of Paradise  Personal use" pitchFamily="2" charset="0"/>
            </a:endParaRPr>
          </a:p>
        </p:txBody>
      </p:sp>
    </p:spTree>
    <p:extLst>
      <p:ext uri="{BB962C8B-B14F-4D97-AF65-F5344CB8AC3E}">
        <p14:creationId xmlns:p14="http://schemas.microsoft.com/office/powerpoint/2010/main" val="39069707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08367" y="719654"/>
            <a:ext cx="6191673" cy="707886"/>
          </a:xfrm>
          <a:prstGeom prst="rect">
            <a:avLst/>
          </a:prstGeom>
          <a:noFill/>
        </p:spPr>
        <p:txBody>
          <a:bodyPr wrap="square" rtlCol="0" anchor="ctr">
            <a:spAutoFit/>
          </a:bodyPr>
          <a:lstStyle/>
          <a:p>
            <a:r>
              <a:rPr lang="en-US" altLang="ko-KR" sz="4000" dirty="0">
                <a:solidFill>
                  <a:schemeClr val="bg1"/>
                </a:solidFill>
                <a:cs typeface="Arial" pitchFamily="34" charset="0"/>
              </a:rPr>
              <a:t>CONTENT</a:t>
            </a:r>
            <a:endParaRPr lang="ko-KR" altLang="en-US" sz="4000" dirty="0">
              <a:solidFill>
                <a:schemeClr val="bg1"/>
              </a:solidFill>
              <a:cs typeface="Arial" pitchFamily="34" charset="0"/>
            </a:endParaRPr>
          </a:p>
        </p:txBody>
      </p:sp>
      <p:grpSp>
        <p:nvGrpSpPr>
          <p:cNvPr id="10" name="Group 9">
            <a:extLst>
              <a:ext uri="{FF2B5EF4-FFF2-40B4-BE49-F238E27FC236}">
                <a16:creationId xmlns:a16="http://schemas.microsoft.com/office/drawing/2014/main" id="{20B55C10-D30E-466F-B994-CF3832831EF7}"/>
              </a:ext>
            </a:extLst>
          </p:cNvPr>
          <p:cNvGrpSpPr/>
          <p:nvPr/>
        </p:nvGrpSpPr>
        <p:grpSpPr>
          <a:xfrm>
            <a:off x="5551684" y="1773241"/>
            <a:ext cx="5632131" cy="709513"/>
            <a:chOff x="6027067" y="1574253"/>
            <a:chExt cx="5632131" cy="709513"/>
          </a:xfrm>
        </p:grpSpPr>
        <p:grpSp>
          <p:nvGrpSpPr>
            <p:cNvPr id="11" name="Group 10">
              <a:extLst>
                <a:ext uri="{FF2B5EF4-FFF2-40B4-BE49-F238E27FC236}">
                  <a16:creationId xmlns:a16="http://schemas.microsoft.com/office/drawing/2014/main" id="{F2AA112E-DF29-4623-8E4E-2BB72177099F}"/>
                </a:ext>
              </a:extLst>
            </p:cNvPr>
            <p:cNvGrpSpPr/>
            <p:nvPr/>
          </p:nvGrpSpPr>
          <p:grpSpPr>
            <a:xfrm>
              <a:off x="6653505" y="1596420"/>
              <a:ext cx="5005693" cy="687346"/>
              <a:chOff x="6653505" y="1596420"/>
              <a:chExt cx="5005693" cy="687346"/>
            </a:xfrm>
          </p:grpSpPr>
          <p:sp>
            <p:nvSpPr>
              <p:cNvPr id="13" name="TextBox 12">
                <a:extLst>
                  <a:ext uri="{FF2B5EF4-FFF2-40B4-BE49-F238E27FC236}">
                    <a16:creationId xmlns:a16="http://schemas.microsoft.com/office/drawing/2014/main" id="{4016715D-ED25-49AF-A719-7ACBC9667D4C}"/>
                  </a:ext>
                </a:extLst>
              </p:cNvPr>
              <p:cNvSpPr txBox="1"/>
              <p:nvPr/>
            </p:nvSpPr>
            <p:spPr>
              <a:xfrm>
                <a:off x="6751979" y="2006767"/>
                <a:ext cx="4507692" cy="276999"/>
              </a:xfrm>
              <a:prstGeom prst="rect">
                <a:avLst/>
              </a:prstGeom>
              <a:noFill/>
            </p:spPr>
            <p:txBody>
              <a:bodyPr wrap="square" rtlCol="0">
                <a:spAutoFit/>
              </a:bodyPr>
              <a:lstStyle/>
              <a:p>
                <a:r>
                  <a:rPr lang="en-US" altLang="ko-KR" sz="1200" dirty="0">
                    <a:solidFill>
                      <a:schemeClr val="bg1"/>
                    </a:solidFill>
                    <a:ea typeface="FZShuTi" pitchFamily="2" charset="-122"/>
                    <a:cs typeface="Arial" pitchFamily="34" charset="0"/>
                  </a:rPr>
                  <a:t>.</a:t>
                </a:r>
                <a:endParaRPr lang="en-US" altLang="ko-KR" sz="1200" dirty="0">
                  <a:solidFill>
                    <a:schemeClr val="bg1"/>
                  </a:solidFill>
                  <a:cs typeface="Arial" pitchFamily="34" charset="0"/>
                </a:endParaRPr>
              </a:p>
            </p:txBody>
          </p:sp>
          <p:sp>
            <p:nvSpPr>
              <p:cNvPr id="14" name="TextBox 13">
                <a:extLst>
                  <a:ext uri="{FF2B5EF4-FFF2-40B4-BE49-F238E27FC236}">
                    <a16:creationId xmlns:a16="http://schemas.microsoft.com/office/drawing/2014/main" id="{6B3B38DE-4592-42DE-93A2-F7CFEB2674E5}"/>
                  </a:ext>
                </a:extLst>
              </p:cNvPr>
              <p:cNvSpPr txBox="1"/>
              <p:nvPr/>
            </p:nvSpPr>
            <p:spPr>
              <a:xfrm>
                <a:off x="6653505" y="1596420"/>
                <a:ext cx="5005693" cy="400110"/>
              </a:xfrm>
              <a:prstGeom prst="rect">
                <a:avLst/>
              </a:prstGeom>
              <a:noFill/>
            </p:spPr>
            <p:txBody>
              <a:bodyPr wrap="square" lIns="108000" rIns="108000" rtlCol="0">
                <a:spAutoFit/>
              </a:bodyPr>
              <a:lstStyle/>
              <a:p>
                <a:r>
                  <a:rPr lang="en-US" altLang="ko-KR" sz="2000" b="1" dirty="0">
                    <a:solidFill>
                      <a:schemeClr val="bg1"/>
                    </a:solidFill>
                    <a:cs typeface="Arial" pitchFamily="34" charset="0"/>
                  </a:rPr>
                  <a:t>Introduction and definition</a:t>
                </a:r>
                <a:endParaRPr lang="ko-KR" altLang="en-US" sz="2000" b="1" dirty="0">
                  <a:solidFill>
                    <a:schemeClr val="bg1"/>
                  </a:solidFill>
                  <a:cs typeface="Arial" pitchFamily="34" charset="0"/>
                </a:endParaRPr>
              </a:p>
            </p:txBody>
          </p:sp>
        </p:grpSp>
        <p:sp>
          <p:nvSpPr>
            <p:cNvPr id="12" name="TextBox 11">
              <a:extLst>
                <a:ext uri="{FF2B5EF4-FFF2-40B4-BE49-F238E27FC236}">
                  <a16:creationId xmlns:a16="http://schemas.microsoft.com/office/drawing/2014/main" id="{8CD4CF14-ADDA-42EA-AB5B-1DB20E49AF6E}"/>
                </a:ext>
              </a:extLst>
            </p:cNvPr>
            <p:cNvSpPr txBox="1"/>
            <p:nvPr/>
          </p:nvSpPr>
          <p:spPr>
            <a:xfrm>
              <a:off x="6027067" y="1574253"/>
              <a:ext cx="958096" cy="400110"/>
            </a:xfrm>
            <a:prstGeom prst="rect">
              <a:avLst/>
            </a:prstGeom>
            <a:noFill/>
          </p:spPr>
          <p:txBody>
            <a:bodyPr wrap="square" lIns="108000" rIns="108000" rtlCol="0">
              <a:spAutoFit/>
            </a:bodyPr>
            <a:lstStyle/>
            <a:p>
              <a:pPr algn="ctr"/>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grpSp>
      <p:grpSp>
        <p:nvGrpSpPr>
          <p:cNvPr id="15" name="Group 14">
            <a:extLst>
              <a:ext uri="{FF2B5EF4-FFF2-40B4-BE49-F238E27FC236}">
                <a16:creationId xmlns:a16="http://schemas.microsoft.com/office/drawing/2014/main" id="{3109F9CF-0518-402C-81DB-F376539F50C6}"/>
              </a:ext>
            </a:extLst>
          </p:cNvPr>
          <p:cNvGrpSpPr/>
          <p:nvPr/>
        </p:nvGrpSpPr>
        <p:grpSpPr>
          <a:xfrm>
            <a:off x="5551684" y="2276349"/>
            <a:ext cx="5251076" cy="771088"/>
            <a:chOff x="6027067" y="1596528"/>
            <a:chExt cx="5251076" cy="771088"/>
          </a:xfrm>
        </p:grpSpPr>
        <p:grpSp>
          <p:nvGrpSpPr>
            <p:cNvPr id="16" name="Group 15">
              <a:extLst>
                <a:ext uri="{FF2B5EF4-FFF2-40B4-BE49-F238E27FC236}">
                  <a16:creationId xmlns:a16="http://schemas.microsoft.com/office/drawing/2014/main" id="{00CD54AE-2640-4348-A38D-28C2D0B3B4CA}"/>
                </a:ext>
              </a:extLst>
            </p:cNvPr>
            <p:cNvGrpSpPr/>
            <p:nvPr/>
          </p:nvGrpSpPr>
          <p:grpSpPr>
            <a:xfrm>
              <a:off x="6653505" y="1596528"/>
              <a:ext cx="4624638" cy="771088"/>
              <a:chOff x="6653505" y="1596528"/>
              <a:chExt cx="4624638" cy="771088"/>
            </a:xfrm>
          </p:grpSpPr>
          <p:sp>
            <p:nvSpPr>
              <p:cNvPr id="18" name="TextBox 17">
                <a:extLst>
                  <a:ext uri="{FF2B5EF4-FFF2-40B4-BE49-F238E27FC236}">
                    <a16:creationId xmlns:a16="http://schemas.microsoft.com/office/drawing/2014/main" id="{82AA2565-697E-4C9C-90DF-DF69BCCBF13F}"/>
                  </a:ext>
                </a:extLst>
              </p:cNvPr>
              <p:cNvSpPr txBox="1"/>
              <p:nvPr/>
            </p:nvSpPr>
            <p:spPr>
              <a:xfrm>
                <a:off x="6770451" y="2090617"/>
                <a:ext cx="4507692"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19" name="TextBox 18">
                <a:extLst>
                  <a:ext uri="{FF2B5EF4-FFF2-40B4-BE49-F238E27FC236}">
                    <a16:creationId xmlns:a16="http://schemas.microsoft.com/office/drawing/2014/main" id="{823CD760-54C8-4E9D-9C31-376575824E51}"/>
                  </a:ext>
                </a:extLst>
              </p:cNvPr>
              <p:cNvSpPr txBox="1"/>
              <p:nvPr/>
            </p:nvSpPr>
            <p:spPr>
              <a:xfrm>
                <a:off x="6653505" y="1596528"/>
                <a:ext cx="4507692" cy="400110"/>
              </a:xfrm>
              <a:prstGeom prst="rect">
                <a:avLst/>
              </a:prstGeom>
              <a:noFill/>
            </p:spPr>
            <p:txBody>
              <a:bodyPr wrap="square" lIns="108000" rIns="108000" rtlCol="0">
                <a:spAutoFit/>
              </a:bodyPr>
              <a:lstStyle/>
              <a:p>
                <a:r>
                  <a:rPr lang="en-US" altLang="ko-KR" sz="2000" b="1" dirty="0">
                    <a:solidFill>
                      <a:schemeClr val="bg1"/>
                    </a:solidFill>
                    <a:cs typeface="Arial" pitchFamily="34" charset="0"/>
                  </a:rPr>
                  <a:t>Purpose of requirement analysis</a:t>
                </a:r>
                <a:endParaRPr lang="ko-KR" altLang="en-US" sz="2000" b="1" dirty="0">
                  <a:solidFill>
                    <a:schemeClr val="bg1"/>
                  </a:solidFill>
                  <a:cs typeface="Arial" pitchFamily="34" charset="0"/>
                </a:endParaRPr>
              </a:p>
            </p:txBody>
          </p:sp>
        </p:grpSp>
        <p:sp>
          <p:nvSpPr>
            <p:cNvPr id="17" name="TextBox 16">
              <a:extLst>
                <a:ext uri="{FF2B5EF4-FFF2-40B4-BE49-F238E27FC236}">
                  <a16:creationId xmlns:a16="http://schemas.microsoft.com/office/drawing/2014/main" id="{0F1698D3-E2B5-4796-A504-2CE89BB716EA}"/>
                </a:ext>
              </a:extLst>
            </p:cNvPr>
            <p:cNvSpPr txBox="1"/>
            <p:nvPr/>
          </p:nvSpPr>
          <p:spPr>
            <a:xfrm>
              <a:off x="6027067" y="1602615"/>
              <a:ext cx="958096" cy="400110"/>
            </a:xfrm>
            <a:prstGeom prst="rect">
              <a:avLst/>
            </a:prstGeom>
            <a:noFill/>
          </p:spPr>
          <p:txBody>
            <a:bodyPr wrap="square" lIns="108000" rIns="108000" rtlCol="0">
              <a:spAutoFit/>
            </a:bodyPr>
            <a:lstStyle/>
            <a:p>
              <a:pPr algn="ctr"/>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grpSp>
      <p:grpSp>
        <p:nvGrpSpPr>
          <p:cNvPr id="25" name="Group 24">
            <a:extLst>
              <a:ext uri="{FF2B5EF4-FFF2-40B4-BE49-F238E27FC236}">
                <a16:creationId xmlns:a16="http://schemas.microsoft.com/office/drawing/2014/main" id="{E9C8212F-3237-45CA-AEC4-F16E67168FA6}"/>
              </a:ext>
            </a:extLst>
          </p:cNvPr>
          <p:cNvGrpSpPr/>
          <p:nvPr/>
        </p:nvGrpSpPr>
        <p:grpSpPr>
          <a:xfrm>
            <a:off x="5551684" y="2710036"/>
            <a:ext cx="5251076" cy="798502"/>
            <a:chOff x="6027067" y="1569114"/>
            <a:chExt cx="5251076" cy="798502"/>
          </a:xfrm>
        </p:grpSpPr>
        <p:grpSp>
          <p:nvGrpSpPr>
            <p:cNvPr id="26" name="Group 25">
              <a:extLst>
                <a:ext uri="{FF2B5EF4-FFF2-40B4-BE49-F238E27FC236}">
                  <a16:creationId xmlns:a16="http://schemas.microsoft.com/office/drawing/2014/main" id="{4C211C38-7BFE-4E43-8912-9F7A2932AB8E}"/>
                </a:ext>
              </a:extLst>
            </p:cNvPr>
            <p:cNvGrpSpPr/>
            <p:nvPr/>
          </p:nvGrpSpPr>
          <p:grpSpPr>
            <a:xfrm>
              <a:off x="6635033" y="1569114"/>
              <a:ext cx="4643110" cy="798502"/>
              <a:chOff x="6635033" y="1569114"/>
              <a:chExt cx="4643110" cy="798502"/>
            </a:xfrm>
          </p:grpSpPr>
          <p:sp>
            <p:nvSpPr>
              <p:cNvPr id="28" name="TextBox 27">
                <a:extLst>
                  <a:ext uri="{FF2B5EF4-FFF2-40B4-BE49-F238E27FC236}">
                    <a16:creationId xmlns:a16="http://schemas.microsoft.com/office/drawing/2014/main" id="{92666EC9-2562-48DE-9940-379DBD18624A}"/>
                  </a:ext>
                </a:extLst>
              </p:cNvPr>
              <p:cNvSpPr txBox="1"/>
              <p:nvPr/>
            </p:nvSpPr>
            <p:spPr>
              <a:xfrm>
                <a:off x="6770451" y="2090617"/>
                <a:ext cx="4507692"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29" name="TextBox 28">
                <a:extLst>
                  <a:ext uri="{FF2B5EF4-FFF2-40B4-BE49-F238E27FC236}">
                    <a16:creationId xmlns:a16="http://schemas.microsoft.com/office/drawing/2014/main" id="{F53236A9-A5F3-47C0-84F8-4B2301FA4B3F}"/>
                  </a:ext>
                </a:extLst>
              </p:cNvPr>
              <p:cNvSpPr txBox="1"/>
              <p:nvPr/>
            </p:nvSpPr>
            <p:spPr>
              <a:xfrm>
                <a:off x="6635033" y="1569114"/>
                <a:ext cx="4507692" cy="400110"/>
              </a:xfrm>
              <a:prstGeom prst="rect">
                <a:avLst/>
              </a:prstGeom>
              <a:noFill/>
            </p:spPr>
            <p:txBody>
              <a:bodyPr wrap="square" lIns="108000" rIns="108000" rtlCol="0">
                <a:spAutoFit/>
              </a:bodyPr>
              <a:lstStyle/>
              <a:p>
                <a:r>
                  <a:rPr lang="en-US" altLang="ko-KR" sz="2000" b="1" dirty="0">
                    <a:solidFill>
                      <a:schemeClr val="bg1"/>
                    </a:solidFill>
                    <a:cs typeface="Arial" pitchFamily="34" charset="0"/>
                  </a:rPr>
                  <a:t>Methods to analyze requirements</a:t>
                </a:r>
                <a:endParaRPr lang="ko-KR" altLang="en-US" sz="2000" b="1" dirty="0">
                  <a:solidFill>
                    <a:schemeClr val="bg1"/>
                  </a:solidFill>
                  <a:cs typeface="Arial" pitchFamily="34" charset="0"/>
                </a:endParaRPr>
              </a:p>
            </p:txBody>
          </p:sp>
        </p:grpSp>
        <p:sp>
          <p:nvSpPr>
            <p:cNvPr id="27" name="TextBox 26">
              <a:extLst>
                <a:ext uri="{FF2B5EF4-FFF2-40B4-BE49-F238E27FC236}">
                  <a16:creationId xmlns:a16="http://schemas.microsoft.com/office/drawing/2014/main" id="{CD64649B-92D7-4214-96D9-6A05D20B4B80}"/>
                </a:ext>
              </a:extLst>
            </p:cNvPr>
            <p:cNvSpPr txBox="1"/>
            <p:nvPr/>
          </p:nvSpPr>
          <p:spPr>
            <a:xfrm>
              <a:off x="6027067" y="1574253"/>
              <a:ext cx="958096" cy="400110"/>
            </a:xfrm>
            <a:prstGeom prst="rect">
              <a:avLst/>
            </a:prstGeom>
            <a:noFill/>
          </p:spPr>
          <p:txBody>
            <a:bodyPr wrap="square" lIns="108000" rIns="108000" rtlCol="0">
              <a:spAutoFit/>
            </a:bodyPr>
            <a:lstStyle/>
            <a:p>
              <a:pPr algn="ctr"/>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grpSp>
      <p:grpSp>
        <p:nvGrpSpPr>
          <p:cNvPr id="30" name="Group 29">
            <a:extLst>
              <a:ext uri="{FF2B5EF4-FFF2-40B4-BE49-F238E27FC236}">
                <a16:creationId xmlns:a16="http://schemas.microsoft.com/office/drawing/2014/main" id="{E9C8212F-3237-45CA-AEC4-F16E67168FA6}"/>
              </a:ext>
            </a:extLst>
          </p:cNvPr>
          <p:cNvGrpSpPr/>
          <p:nvPr/>
        </p:nvGrpSpPr>
        <p:grpSpPr>
          <a:xfrm>
            <a:off x="5551684" y="3608173"/>
            <a:ext cx="5251076" cy="1015663"/>
            <a:chOff x="6027067" y="1569114"/>
            <a:chExt cx="5251076" cy="1015663"/>
          </a:xfrm>
        </p:grpSpPr>
        <p:grpSp>
          <p:nvGrpSpPr>
            <p:cNvPr id="31" name="Group 30">
              <a:extLst>
                <a:ext uri="{FF2B5EF4-FFF2-40B4-BE49-F238E27FC236}">
                  <a16:creationId xmlns:a16="http://schemas.microsoft.com/office/drawing/2014/main" id="{4C211C38-7BFE-4E43-8912-9F7A2932AB8E}"/>
                </a:ext>
              </a:extLst>
            </p:cNvPr>
            <p:cNvGrpSpPr/>
            <p:nvPr/>
          </p:nvGrpSpPr>
          <p:grpSpPr>
            <a:xfrm>
              <a:off x="6635033" y="1569114"/>
              <a:ext cx="4643110" cy="1015663"/>
              <a:chOff x="6635033" y="1569114"/>
              <a:chExt cx="4643110" cy="1015663"/>
            </a:xfrm>
          </p:grpSpPr>
          <p:sp>
            <p:nvSpPr>
              <p:cNvPr id="33" name="TextBox 32">
                <a:extLst>
                  <a:ext uri="{FF2B5EF4-FFF2-40B4-BE49-F238E27FC236}">
                    <a16:creationId xmlns:a16="http://schemas.microsoft.com/office/drawing/2014/main" id="{92666EC9-2562-48DE-9940-379DBD18624A}"/>
                  </a:ext>
                </a:extLst>
              </p:cNvPr>
              <p:cNvSpPr txBox="1"/>
              <p:nvPr/>
            </p:nvSpPr>
            <p:spPr>
              <a:xfrm>
                <a:off x="6770451" y="2090617"/>
                <a:ext cx="4507692"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34" name="TextBox 33">
                <a:extLst>
                  <a:ext uri="{FF2B5EF4-FFF2-40B4-BE49-F238E27FC236}">
                    <a16:creationId xmlns:a16="http://schemas.microsoft.com/office/drawing/2014/main" id="{F53236A9-A5F3-47C0-84F8-4B2301FA4B3F}"/>
                  </a:ext>
                </a:extLst>
              </p:cNvPr>
              <p:cNvSpPr txBox="1"/>
              <p:nvPr/>
            </p:nvSpPr>
            <p:spPr>
              <a:xfrm>
                <a:off x="6635033" y="1569114"/>
                <a:ext cx="4507692" cy="1015663"/>
              </a:xfrm>
              <a:prstGeom prst="rect">
                <a:avLst/>
              </a:prstGeom>
              <a:noFill/>
            </p:spPr>
            <p:txBody>
              <a:bodyPr wrap="square" lIns="108000" rIns="108000" rtlCol="0">
                <a:spAutoFit/>
              </a:bodyPr>
              <a:lstStyle/>
              <a:p>
                <a:r>
                  <a:rPr lang="en-US" altLang="ko-KR" sz="2000" b="1" dirty="0">
                    <a:solidFill>
                      <a:schemeClr val="bg1"/>
                    </a:solidFill>
                    <a:cs typeface="Arial" pitchFamily="34" charset="0"/>
                  </a:rPr>
                  <a:t>Potential risk/conflicts in the requirements</a:t>
                </a:r>
              </a:p>
              <a:p>
                <a:endParaRPr lang="ko-KR" altLang="en-US" sz="2000" b="1" dirty="0">
                  <a:solidFill>
                    <a:schemeClr val="bg1"/>
                  </a:solidFill>
                  <a:cs typeface="Arial" pitchFamily="34" charset="0"/>
                </a:endParaRPr>
              </a:p>
            </p:txBody>
          </p:sp>
        </p:grpSp>
        <p:sp>
          <p:nvSpPr>
            <p:cNvPr id="32" name="TextBox 31">
              <a:extLst>
                <a:ext uri="{FF2B5EF4-FFF2-40B4-BE49-F238E27FC236}">
                  <a16:creationId xmlns:a16="http://schemas.microsoft.com/office/drawing/2014/main" id="{CD64649B-92D7-4214-96D9-6A05D20B4B80}"/>
                </a:ext>
              </a:extLst>
            </p:cNvPr>
            <p:cNvSpPr txBox="1"/>
            <p:nvPr/>
          </p:nvSpPr>
          <p:spPr>
            <a:xfrm>
              <a:off x="6027067" y="1574253"/>
              <a:ext cx="958096" cy="400110"/>
            </a:xfrm>
            <a:prstGeom prst="rect">
              <a:avLst/>
            </a:prstGeom>
            <a:noFill/>
          </p:spPr>
          <p:txBody>
            <a:bodyPr wrap="square" lIns="108000" rIns="108000" rtlCol="0">
              <a:spAutoFit/>
            </a:bodyPr>
            <a:lstStyle/>
            <a:p>
              <a:pPr algn="ctr"/>
              <a:r>
                <a:rPr lang="en-US" altLang="ko-KR" sz="2000" b="1" dirty="0">
                  <a:solidFill>
                    <a:schemeClr val="bg1"/>
                  </a:solidFill>
                  <a:cs typeface="Arial" pitchFamily="34" charset="0"/>
                </a:rPr>
                <a:t>05</a:t>
              </a:r>
              <a:endParaRPr lang="ko-KR" altLang="en-US" sz="2000" b="1" dirty="0">
                <a:solidFill>
                  <a:schemeClr val="bg1"/>
                </a:solidFill>
                <a:cs typeface="Arial" pitchFamily="34" charset="0"/>
              </a:endParaRPr>
            </a:p>
          </p:txBody>
        </p:sp>
      </p:grpSp>
      <p:grpSp>
        <p:nvGrpSpPr>
          <p:cNvPr id="35" name="Group 34">
            <a:extLst>
              <a:ext uri="{FF2B5EF4-FFF2-40B4-BE49-F238E27FC236}">
                <a16:creationId xmlns:a16="http://schemas.microsoft.com/office/drawing/2014/main" id="{E9C8212F-3237-45CA-AEC4-F16E67168FA6}"/>
              </a:ext>
            </a:extLst>
          </p:cNvPr>
          <p:cNvGrpSpPr/>
          <p:nvPr/>
        </p:nvGrpSpPr>
        <p:grpSpPr>
          <a:xfrm>
            <a:off x="5551684" y="3145456"/>
            <a:ext cx="5251076" cy="798502"/>
            <a:chOff x="6027067" y="1569114"/>
            <a:chExt cx="5251076" cy="798502"/>
          </a:xfrm>
        </p:grpSpPr>
        <p:grpSp>
          <p:nvGrpSpPr>
            <p:cNvPr id="36" name="Group 35">
              <a:extLst>
                <a:ext uri="{FF2B5EF4-FFF2-40B4-BE49-F238E27FC236}">
                  <a16:creationId xmlns:a16="http://schemas.microsoft.com/office/drawing/2014/main" id="{4C211C38-7BFE-4E43-8912-9F7A2932AB8E}"/>
                </a:ext>
              </a:extLst>
            </p:cNvPr>
            <p:cNvGrpSpPr/>
            <p:nvPr/>
          </p:nvGrpSpPr>
          <p:grpSpPr>
            <a:xfrm>
              <a:off x="6635033" y="1569114"/>
              <a:ext cx="4643110" cy="798502"/>
              <a:chOff x="6635033" y="1569114"/>
              <a:chExt cx="4643110" cy="798502"/>
            </a:xfrm>
          </p:grpSpPr>
          <p:sp>
            <p:nvSpPr>
              <p:cNvPr id="38" name="TextBox 37">
                <a:extLst>
                  <a:ext uri="{FF2B5EF4-FFF2-40B4-BE49-F238E27FC236}">
                    <a16:creationId xmlns:a16="http://schemas.microsoft.com/office/drawing/2014/main" id="{92666EC9-2562-48DE-9940-379DBD18624A}"/>
                  </a:ext>
                </a:extLst>
              </p:cNvPr>
              <p:cNvSpPr txBox="1"/>
              <p:nvPr/>
            </p:nvSpPr>
            <p:spPr>
              <a:xfrm>
                <a:off x="6770451" y="2090617"/>
                <a:ext cx="4507692"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39" name="TextBox 38">
                <a:extLst>
                  <a:ext uri="{FF2B5EF4-FFF2-40B4-BE49-F238E27FC236}">
                    <a16:creationId xmlns:a16="http://schemas.microsoft.com/office/drawing/2014/main" id="{F53236A9-A5F3-47C0-84F8-4B2301FA4B3F}"/>
                  </a:ext>
                </a:extLst>
              </p:cNvPr>
              <p:cNvSpPr txBox="1"/>
              <p:nvPr/>
            </p:nvSpPr>
            <p:spPr>
              <a:xfrm>
                <a:off x="6635033" y="1569114"/>
                <a:ext cx="4507692" cy="400110"/>
              </a:xfrm>
              <a:prstGeom prst="rect">
                <a:avLst/>
              </a:prstGeom>
              <a:noFill/>
            </p:spPr>
            <p:txBody>
              <a:bodyPr wrap="square" lIns="108000" rIns="108000" rtlCol="0">
                <a:spAutoFit/>
              </a:bodyPr>
              <a:lstStyle/>
              <a:p>
                <a:r>
                  <a:rPr lang="en-US" altLang="ko-KR" sz="2000" b="1" dirty="0">
                    <a:solidFill>
                      <a:schemeClr val="bg1"/>
                    </a:solidFill>
                    <a:cs typeface="Arial" pitchFamily="34" charset="0"/>
                  </a:rPr>
                  <a:t>Activities involved</a:t>
                </a:r>
                <a:endParaRPr lang="ko-KR" altLang="en-US" sz="2000" b="1" dirty="0">
                  <a:solidFill>
                    <a:schemeClr val="bg1"/>
                  </a:solidFill>
                  <a:cs typeface="Arial" pitchFamily="34" charset="0"/>
                </a:endParaRPr>
              </a:p>
            </p:txBody>
          </p:sp>
        </p:grpSp>
        <p:sp>
          <p:nvSpPr>
            <p:cNvPr id="37" name="TextBox 36">
              <a:extLst>
                <a:ext uri="{FF2B5EF4-FFF2-40B4-BE49-F238E27FC236}">
                  <a16:creationId xmlns:a16="http://schemas.microsoft.com/office/drawing/2014/main" id="{CD64649B-92D7-4214-96D9-6A05D20B4B80}"/>
                </a:ext>
              </a:extLst>
            </p:cNvPr>
            <p:cNvSpPr txBox="1"/>
            <p:nvPr/>
          </p:nvSpPr>
          <p:spPr>
            <a:xfrm>
              <a:off x="6027067" y="1574253"/>
              <a:ext cx="958096" cy="400110"/>
            </a:xfrm>
            <a:prstGeom prst="rect">
              <a:avLst/>
            </a:prstGeom>
            <a:noFill/>
          </p:spPr>
          <p:txBody>
            <a:bodyPr wrap="square" lIns="108000" rIns="108000" rtlCol="0">
              <a:spAutoFit/>
            </a:bodyPr>
            <a:lstStyle/>
            <a:p>
              <a:pPr algn="ctr"/>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grpSp>
      <p:grpSp>
        <p:nvGrpSpPr>
          <p:cNvPr id="40" name="Group 39">
            <a:extLst>
              <a:ext uri="{FF2B5EF4-FFF2-40B4-BE49-F238E27FC236}">
                <a16:creationId xmlns:a16="http://schemas.microsoft.com/office/drawing/2014/main" id="{E9C8212F-3237-45CA-AEC4-F16E67168FA6}"/>
              </a:ext>
            </a:extLst>
          </p:cNvPr>
          <p:cNvGrpSpPr/>
          <p:nvPr/>
        </p:nvGrpSpPr>
        <p:grpSpPr>
          <a:xfrm>
            <a:off x="5551684" y="4383006"/>
            <a:ext cx="5251076" cy="798502"/>
            <a:chOff x="6027067" y="1569114"/>
            <a:chExt cx="5251076" cy="798502"/>
          </a:xfrm>
        </p:grpSpPr>
        <p:grpSp>
          <p:nvGrpSpPr>
            <p:cNvPr id="41" name="Group 40">
              <a:extLst>
                <a:ext uri="{FF2B5EF4-FFF2-40B4-BE49-F238E27FC236}">
                  <a16:creationId xmlns:a16="http://schemas.microsoft.com/office/drawing/2014/main" id="{4C211C38-7BFE-4E43-8912-9F7A2932AB8E}"/>
                </a:ext>
              </a:extLst>
            </p:cNvPr>
            <p:cNvGrpSpPr/>
            <p:nvPr/>
          </p:nvGrpSpPr>
          <p:grpSpPr>
            <a:xfrm>
              <a:off x="6635033" y="1569114"/>
              <a:ext cx="4643110" cy="798502"/>
              <a:chOff x="6635033" y="1569114"/>
              <a:chExt cx="4643110" cy="798502"/>
            </a:xfrm>
          </p:grpSpPr>
          <p:sp>
            <p:nvSpPr>
              <p:cNvPr id="43" name="TextBox 42">
                <a:extLst>
                  <a:ext uri="{FF2B5EF4-FFF2-40B4-BE49-F238E27FC236}">
                    <a16:creationId xmlns:a16="http://schemas.microsoft.com/office/drawing/2014/main" id="{92666EC9-2562-48DE-9940-379DBD18624A}"/>
                  </a:ext>
                </a:extLst>
              </p:cNvPr>
              <p:cNvSpPr txBox="1"/>
              <p:nvPr/>
            </p:nvSpPr>
            <p:spPr>
              <a:xfrm>
                <a:off x="6770451" y="2090617"/>
                <a:ext cx="4507692"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44" name="TextBox 43">
                <a:extLst>
                  <a:ext uri="{FF2B5EF4-FFF2-40B4-BE49-F238E27FC236}">
                    <a16:creationId xmlns:a16="http://schemas.microsoft.com/office/drawing/2014/main" id="{F53236A9-A5F3-47C0-84F8-4B2301FA4B3F}"/>
                  </a:ext>
                </a:extLst>
              </p:cNvPr>
              <p:cNvSpPr txBox="1"/>
              <p:nvPr/>
            </p:nvSpPr>
            <p:spPr>
              <a:xfrm>
                <a:off x="6635033" y="1569114"/>
                <a:ext cx="4507692" cy="707886"/>
              </a:xfrm>
              <a:prstGeom prst="rect">
                <a:avLst/>
              </a:prstGeom>
              <a:noFill/>
            </p:spPr>
            <p:txBody>
              <a:bodyPr wrap="square" lIns="108000" rIns="108000" rtlCol="0">
                <a:spAutoFit/>
              </a:bodyPr>
              <a:lstStyle/>
              <a:p>
                <a:r>
                  <a:rPr lang="en-US" altLang="ko-KR" sz="2000" b="1" dirty="0">
                    <a:solidFill>
                      <a:schemeClr val="bg1"/>
                    </a:solidFill>
                    <a:cs typeface="Arial" pitchFamily="34" charset="0"/>
                  </a:rPr>
                  <a:t>Conclusion</a:t>
                </a:r>
              </a:p>
              <a:p>
                <a:endParaRPr lang="ko-KR" altLang="en-US" sz="2000" b="1" dirty="0">
                  <a:solidFill>
                    <a:schemeClr val="bg1"/>
                  </a:solidFill>
                  <a:cs typeface="Arial" pitchFamily="34" charset="0"/>
                </a:endParaRPr>
              </a:p>
            </p:txBody>
          </p:sp>
        </p:grpSp>
        <p:sp>
          <p:nvSpPr>
            <p:cNvPr id="42" name="TextBox 41">
              <a:extLst>
                <a:ext uri="{FF2B5EF4-FFF2-40B4-BE49-F238E27FC236}">
                  <a16:creationId xmlns:a16="http://schemas.microsoft.com/office/drawing/2014/main" id="{CD64649B-92D7-4214-96D9-6A05D20B4B80}"/>
                </a:ext>
              </a:extLst>
            </p:cNvPr>
            <p:cNvSpPr txBox="1"/>
            <p:nvPr/>
          </p:nvSpPr>
          <p:spPr>
            <a:xfrm>
              <a:off x="6027067" y="1574253"/>
              <a:ext cx="958096" cy="400110"/>
            </a:xfrm>
            <a:prstGeom prst="rect">
              <a:avLst/>
            </a:prstGeom>
            <a:noFill/>
          </p:spPr>
          <p:txBody>
            <a:bodyPr wrap="square" lIns="108000" rIns="108000" rtlCol="0">
              <a:spAutoFit/>
            </a:bodyPr>
            <a:lstStyle/>
            <a:p>
              <a:pPr algn="ctr"/>
              <a:r>
                <a:rPr lang="en-US" altLang="ko-KR" sz="2000" b="1" dirty="0">
                  <a:solidFill>
                    <a:schemeClr val="bg1"/>
                  </a:solidFill>
                  <a:cs typeface="Arial" pitchFamily="34" charset="0"/>
                </a:rPr>
                <a:t>06</a:t>
              </a:r>
              <a:endParaRPr lang="ko-KR" altLang="en-US" sz="2000" b="1" dirty="0">
                <a:solidFill>
                  <a:schemeClr val="bg1"/>
                </a:solidFill>
                <a:cs typeface="Arial" pitchFamily="34" charset="0"/>
              </a:endParaRPr>
            </a:p>
          </p:txBody>
        </p:sp>
      </p:grpSp>
    </p:spTree>
    <p:extLst>
      <p:ext uri="{BB962C8B-B14F-4D97-AF65-F5344CB8AC3E}">
        <p14:creationId xmlns:p14="http://schemas.microsoft.com/office/powerpoint/2010/main" val="403338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Oval 5"/>
          <p:cNvSpPr/>
          <p:nvPr/>
        </p:nvSpPr>
        <p:spPr>
          <a:xfrm>
            <a:off x="460395" y="556846"/>
            <a:ext cx="2841674" cy="2872154"/>
          </a:xfrm>
          <a:prstGeom prst="ellipse">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INTRODUCTION</a:t>
            </a:r>
          </a:p>
          <a:p>
            <a:pPr algn="ctr"/>
            <a:r>
              <a:rPr lang="en-US" sz="1200" dirty="0">
                <a:solidFill>
                  <a:schemeClr val="tx1"/>
                </a:solidFill>
              </a:rPr>
              <a:t>In the contemporary educational landscape, the efficient tracking of student attendance stands as a pivotal aspect of institutional management</a:t>
            </a:r>
            <a:endParaRPr lang="en-US" sz="1200" b="1" dirty="0">
              <a:solidFill>
                <a:schemeClr val="tx1"/>
              </a:solidFill>
            </a:endParaRPr>
          </a:p>
        </p:txBody>
      </p:sp>
      <p:sp>
        <p:nvSpPr>
          <p:cNvPr id="7" name="Rectangle 6"/>
          <p:cNvSpPr/>
          <p:nvPr/>
        </p:nvSpPr>
        <p:spPr>
          <a:xfrm>
            <a:off x="3331698" y="4689"/>
            <a:ext cx="5528603" cy="8581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B90F8"/>
                </a:solidFill>
              </a:rPr>
              <a:t>1. INTRODUCTION AND DEFINITION</a:t>
            </a:r>
          </a:p>
        </p:txBody>
      </p:sp>
      <p:sp>
        <p:nvSpPr>
          <p:cNvPr id="8" name="Oval 7"/>
          <p:cNvSpPr/>
          <p:nvPr/>
        </p:nvSpPr>
        <p:spPr>
          <a:xfrm>
            <a:off x="8750103" y="549810"/>
            <a:ext cx="3412268" cy="3375076"/>
          </a:xfrm>
          <a:prstGeom prst="ellipse">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DEFINITION</a:t>
            </a:r>
          </a:p>
          <a:p>
            <a:pPr algn="ctr"/>
            <a:r>
              <a:rPr lang="en-US" sz="1200" dirty="0">
                <a:solidFill>
                  <a:schemeClr val="tx1"/>
                </a:solidFill>
              </a:rPr>
              <a:t>Requirement analysis of a biometric student attendance system involves the systematic process of gathering, documenting, analyzing, and defining the specific needs, objectives, functionalities, and constraints of developing a mobile application</a:t>
            </a:r>
            <a:endParaRPr lang="en-US" sz="1200" b="1" dirty="0">
              <a:solidFill>
                <a:schemeClr val="tx1"/>
              </a:solidFill>
            </a:endParaRPr>
          </a:p>
        </p:txBody>
      </p:sp>
      <p:sp>
        <p:nvSpPr>
          <p:cNvPr id="2" name="Cloud Callout 1"/>
          <p:cNvSpPr/>
          <p:nvPr/>
        </p:nvSpPr>
        <p:spPr>
          <a:xfrm flipH="1">
            <a:off x="6807269" y="2387991"/>
            <a:ext cx="1913205" cy="1448972"/>
          </a:xfrm>
          <a:prstGeom prst="cloudCallout">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What is this all about</a:t>
            </a:r>
            <a:endParaRPr lang="en-US" sz="1600" dirty="0">
              <a:solidFill>
                <a:schemeClr val="tx1"/>
              </a:solidFill>
            </a:endParaRPr>
          </a:p>
        </p:txBody>
      </p:sp>
    </p:spTree>
    <p:extLst>
      <p:ext uri="{BB962C8B-B14F-4D97-AF65-F5344CB8AC3E}">
        <p14:creationId xmlns:p14="http://schemas.microsoft.com/office/powerpoint/2010/main" val="413921782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7944"/>
          <a:stretch/>
        </p:blipFill>
        <p:spPr>
          <a:xfrm>
            <a:off x="1357192" y="948504"/>
            <a:ext cx="9629264" cy="5909496"/>
          </a:xfrm>
          <a:prstGeom prst="rect">
            <a:avLst/>
          </a:prstGeom>
        </p:spPr>
      </p:pic>
      <p:sp>
        <p:nvSpPr>
          <p:cNvPr id="4" name="Cloud Callout 3"/>
          <p:cNvSpPr/>
          <p:nvPr/>
        </p:nvSpPr>
        <p:spPr>
          <a:xfrm flipH="1">
            <a:off x="3502854" y="914400"/>
            <a:ext cx="4051493" cy="2562249"/>
          </a:xfrm>
          <a:prstGeom prst="cloudCallou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smtClean="0">
                <a:solidFill>
                  <a:schemeClr val="tx1"/>
                </a:solidFill>
              </a:rPr>
              <a:t>It is not a wastage of time. I analyze them to achieve the following</a:t>
            </a:r>
          </a:p>
          <a:p>
            <a:pPr marL="171450" indent="-171450">
              <a:buFont typeface="Arial" panose="020B0604020202020204" pitchFamily="34" charset="0"/>
              <a:buChar char="•"/>
            </a:pPr>
            <a:r>
              <a:rPr lang="en-US" sz="1200" b="1" dirty="0"/>
              <a:t>Understanding </a:t>
            </a:r>
            <a:r>
              <a:rPr lang="en-US" sz="1200" b="1" dirty="0" smtClean="0"/>
              <a:t>of Stakeholder Needs</a:t>
            </a:r>
          </a:p>
          <a:p>
            <a:pPr marL="171450" indent="-171450">
              <a:buFont typeface="Arial" panose="020B0604020202020204" pitchFamily="34" charset="0"/>
              <a:buChar char="•"/>
            </a:pPr>
            <a:r>
              <a:rPr lang="en-US" sz="1200" b="1" dirty="0" smtClean="0"/>
              <a:t>Project Scope Definition</a:t>
            </a:r>
          </a:p>
          <a:p>
            <a:pPr marL="171450" indent="-171450">
              <a:buFont typeface="Arial" panose="020B0604020202020204" pitchFamily="34" charset="0"/>
              <a:buChar char="•"/>
            </a:pPr>
            <a:r>
              <a:rPr lang="en-US" sz="1200" b="1" dirty="0" smtClean="0"/>
              <a:t>Requirements Identification </a:t>
            </a:r>
          </a:p>
          <a:p>
            <a:pPr marL="171450" indent="-171450">
              <a:buFont typeface="Arial" panose="020B0604020202020204" pitchFamily="34" charset="0"/>
              <a:buChar char="•"/>
            </a:pPr>
            <a:r>
              <a:rPr lang="en-US" sz="1200" b="1" dirty="0" smtClean="0"/>
              <a:t>Risk minimization</a:t>
            </a:r>
          </a:p>
          <a:p>
            <a:pPr marL="171450" indent="-171450">
              <a:buFont typeface="Arial" panose="020B0604020202020204" pitchFamily="34" charset="0"/>
              <a:buChar char="•"/>
            </a:pPr>
            <a:r>
              <a:rPr lang="en-US" sz="1200" b="1" dirty="0" smtClean="0"/>
              <a:t>Guidance in </a:t>
            </a:r>
            <a:r>
              <a:rPr lang="en-US" sz="1200" b="1" dirty="0"/>
              <a:t>Design and Development</a:t>
            </a:r>
            <a:endParaRPr lang="en-US" sz="1200" dirty="0"/>
          </a:p>
        </p:txBody>
      </p:sp>
      <p:sp>
        <p:nvSpPr>
          <p:cNvPr id="28" name="Rectangle 27"/>
          <p:cNvSpPr/>
          <p:nvPr/>
        </p:nvSpPr>
        <p:spPr>
          <a:xfrm>
            <a:off x="3249637" y="0"/>
            <a:ext cx="5844375"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rgbClr val="3B8DC5"/>
                </a:solidFill>
                <a:cs typeface="Arial" pitchFamily="34" charset="0"/>
              </a:rPr>
              <a:t>2. PURPOSE OF REQUIREMENT ANALYSIS </a:t>
            </a:r>
            <a:endParaRPr lang="ko-KR" altLang="en-US" sz="2800" dirty="0">
              <a:solidFill>
                <a:srgbClr val="3B8DC5"/>
              </a:solidFill>
              <a:cs typeface="Arial" pitchFamily="34" charset="0"/>
            </a:endParaRPr>
          </a:p>
        </p:txBody>
      </p:sp>
      <p:sp>
        <p:nvSpPr>
          <p:cNvPr id="3" name="Cloud Callout 2"/>
          <p:cNvSpPr/>
          <p:nvPr/>
        </p:nvSpPr>
        <p:spPr>
          <a:xfrm>
            <a:off x="8299939" y="1147180"/>
            <a:ext cx="2532185" cy="186330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Why do you even waste your time analyzing these requirements </a:t>
            </a:r>
          </a:p>
        </p:txBody>
      </p:sp>
    </p:spTree>
    <p:extLst>
      <p:ext uri="{BB962C8B-B14F-4D97-AF65-F5344CB8AC3E}">
        <p14:creationId xmlns:p14="http://schemas.microsoft.com/office/powerpoint/2010/main" val="1239878711"/>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3249637" y="0"/>
            <a:ext cx="5844375"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rgbClr val="3B8DC5"/>
                </a:solidFill>
                <a:cs typeface="Arial" pitchFamily="34" charset="0"/>
              </a:rPr>
              <a:t>3. METHODS TO ANALYZE REQUIREMENTS </a:t>
            </a:r>
            <a:endParaRPr lang="ko-KR" altLang="en-US" sz="2800" dirty="0">
              <a:solidFill>
                <a:srgbClr val="3B8DC5"/>
              </a:solidFill>
              <a:cs typeface="Arial" pitchFamily="34" charset="0"/>
            </a:endParaRPr>
          </a:p>
        </p:txBody>
      </p:sp>
      <p:pic>
        <p:nvPicPr>
          <p:cNvPr id="3" name="Image 2">
            <a:extLst>
              <a:ext uri="{FF2B5EF4-FFF2-40B4-BE49-F238E27FC236}">
                <a16:creationId xmlns:a16="http://schemas.microsoft.com/office/drawing/2014/main" id="{D6D6BD83-7ECF-02E5-5C1D-7A8CFDD9E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0262" y="1048979"/>
            <a:ext cx="7991475" cy="5809021"/>
          </a:xfrm>
          <a:prstGeom prst="rect">
            <a:avLst/>
          </a:prstGeom>
        </p:spPr>
      </p:pic>
      <p:sp>
        <p:nvSpPr>
          <p:cNvPr id="4" name="Ellipse 3">
            <a:extLst>
              <a:ext uri="{FF2B5EF4-FFF2-40B4-BE49-F238E27FC236}">
                <a16:creationId xmlns:a16="http://schemas.microsoft.com/office/drawing/2014/main" id="{8B113EDF-DD6E-1CA7-4E81-0AA93A15616D}"/>
              </a:ext>
            </a:extLst>
          </p:cNvPr>
          <p:cNvSpPr/>
          <p:nvPr/>
        </p:nvSpPr>
        <p:spPr>
          <a:xfrm>
            <a:off x="-180977" y="844077"/>
            <a:ext cx="3367089" cy="3365455"/>
          </a:xfrm>
          <a:prstGeom prst="ellipse">
            <a:avLst/>
          </a:prstGeom>
          <a:solidFill>
            <a:srgbClr val="CCEC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rgbClr val="0B90F8"/>
                </a:solidFill>
                <a:effectLst/>
                <a:latin typeface="Times New Roman" panose="02020603050405020304" pitchFamily="18" charset="0"/>
                <a:ea typeface="Times New Roman" panose="02020603050405020304" pitchFamily="18" charset="0"/>
              </a:rPr>
              <a:t>Workshops</a:t>
            </a:r>
            <a:r>
              <a:rPr lang="en-US" sz="1800" dirty="0">
                <a:solidFill>
                  <a:srgbClr val="000000"/>
                </a:solidFill>
                <a:effectLst/>
                <a:latin typeface="Times New Roman" panose="02020603050405020304" pitchFamily="18" charset="0"/>
                <a:ea typeface="Times New Roman" panose="02020603050405020304" pitchFamily="18" charset="0"/>
              </a:rPr>
              <a:t>: </a:t>
            </a:r>
          </a:p>
          <a:p>
            <a:pPr algn="ctr"/>
            <a:r>
              <a:rPr lang="en-US" sz="1400" dirty="0">
                <a:solidFill>
                  <a:srgbClr val="000000"/>
                </a:solidFill>
                <a:effectLst/>
                <a:latin typeface="Times New Roman" panose="02020603050405020304" pitchFamily="18" charset="0"/>
                <a:ea typeface="Times New Roman" panose="02020603050405020304" pitchFamily="18" charset="0"/>
              </a:rPr>
              <a:t>Here we had meeting sessions with the group members to analyze the requirements gathered from the various stakeholders gotten through interviews, surveys and questionnaires. </a:t>
            </a:r>
            <a:endParaRPr lang="en-GB" sz="1400" dirty="0"/>
          </a:p>
        </p:txBody>
      </p:sp>
      <p:sp>
        <p:nvSpPr>
          <p:cNvPr id="5" name="Ellipse 4">
            <a:extLst>
              <a:ext uri="{FF2B5EF4-FFF2-40B4-BE49-F238E27FC236}">
                <a16:creationId xmlns:a16="http://schemas.microsoft.com/office/drawing/2014/main" id="{66DDF146-2D55-3C99-EF32-E0034217109F}"/>
              </a:ext>
            </a:extLst>
          </p:cNvPr>
          <p:cNvSpPr/>
          <p:nvPr/>
        </p:nvSpPr>
        <p:spPr>
          <a:xfrm>
            <a:off x="8748711" y="610828"/>
            <a:ext cx="3367089" cy="3365454"/>
          </a:xfrm>
          <a:prstGeom prst="ellipse">
            <a:avLst/>
          </a:prstGeom>
          <a:solidFill>
            <a:srgbClr val="CCEC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rgbClr val="0B90F8"/>
                </a:solidFill>
              </a:rPr>
              <a:t>Research</a:t>
            </a:r>
            <a:r>
              <a:rPr lang="fr-FR" dirty="0">
                <a:solidFill>
                  <a:srgbClr val="0B90F8"/>
                </a:solidFill>
              </a:rPr>
              <a:t>:</a:t>
            </a:r>
          </a:p>
          <a:p>
            <a:pPr algn="ctr"/>
            <a:r>
              <a:rPr lang="en-US" sz="1400" dirty="0">
                <a:solidFill>
                  <a:srgbClr val="000000"/>
                </a:solidFill>
                <a:effectLst/>
                <a:latin typeface="Times New Roman" panose="02020603050405020304" pitchFamily="18" charset="0"/>
                <a:ea typeface="Times New Roman" panose="02020603050405020304" pitchFamily="18" charset="0"/>
              </a:rPr>
              <a:t>We made research on existing systems or projects to come out with some functional and non-functional requirements of a biometric student attendance application</a:t>
            </a:r>
            <a:endParaRPr lang="fr-FR" sz="1400" dirty="0">
              <a:solidFill>
                <a:srgbClr val="0B90F8"/>
              </a:solidFill>
            </a:endParaRPr>
          </a:p>
          <a:p>
            <a:pPr algn="ctr"/>
            <a:endParaRPr lang="en-GB" dirty="0">
              <a:solidFill>
                <a:srgbClr val="0B90F8"/>
              </a:solidFill>
            </a:endParaRPr>
          </a:p>
        </p:txBody>
      </p:sp>
    </p:spTree>
    <p:extLst>
      <p:ext uri="{BB962C8B-B14F-4D97-AF65-F5344CB8AC3E}">
        <p14:creationId xmlns:p14="http://schemas.microsoft.com/office/powerpoint/2010/main" val="38017511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407236" y="0"/>
            <a:ext cx="5554835" cy="9988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B90F8"/>
                </a:solidFill>
              </a:rPr>
              <a:t>4.0 ACTIVITIES INVOLVED </a:t>
            </a:r>
          </a:p>
        </p:txBody>
      </p:sp>
      <p:pic>
        <p:nvPicPr>
          <p:cNvPr id="3" name="Picture 2"/>
          <p:cNvPicPr>
            <a:picLocks noChangeAspect="1"/>
          </p:cNvPicPr>
          <p:nvPr/>
        </p:nvPicPr>
        <p:blipFill rotWithShape="1">
          <a:blip r:embed="rId2"/>
          <a:srcRect b="7912"/>
          <a:stretch/>
        </p:blipFill>
        <p:spPr>
          <a:xfrm>
            <a:off x="2525958" y="1018003"/>
            <a:ext cx="7317389" cy="5839997"/>
          </a:xfrm>
          <a:prstGeom prst="roundRect">
            <a:avLst/>
          </a:prstGeom>
        </p:spPr>
      </p:pic>
      <p:sp>
        <p:nvSpPr>
          <p:cNvPr id="2" name="Rectangle 1">
            <a:extLst>
              <a:ext uri="{FF2B5EF4-FFF2-40B4-BE49-F238E27FC236}">
                <a16:creationId xmlns:a16="http://schemas.microsoft.com/office/drawing/2014/main" id="{33DB2CFA-0889-A83A-C66F-36A9BAD3DCEE}"/>
              </a:ext>
            </a:extLst>
          </p:cNvPr>
          <p:cNvSpPr/>
          <p:nvPr/>
        </p:nvSpPr>
        <p:spPr>
          <a:xfrm>
            <a:off x="2886075" y="1600200"/>
            <a:ext cx="590550" cy="4476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29160297"/>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2638698" y="0"/>
            <a:ext cx="6713302"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dirty="0">
                <a:solidFill>
                  <a:srgbClr val="3B8DC5"/>
                </a:solidFill>
                <a:cs typeface="Arial" pitchFamily="34" charset="0"/>
              </a:rPr>
              <a:t>4.1 PROBLEM RECOGNITION</a:t>
            </a:r>
            <a:endParaRPr lang="ko-KR" altLang="en-US" sz="3200" dirty="0">
              <a:solidFill>
                <a:srgbClr val="3B8DC5"/>
              </a:solidFill>
              <a:cs typeface="Arial" pitchFamily="34" charset="0"/>
            </a:endParaRP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3321" b="11666"/>
          <a:stretch/>
        </p:blipFill>
        <p:spPr>
          <a:xfrm>
            <a:off x="3029076" y="914400"/>
            <a:ext cx="5932546" cy="5935590"/>
          </a:xfrm>
          <a:prstGeom prst="rect">
            <a:avLst/>
          </a:prstGeom>
        </p:spPr>
      </p:pic>
      <p:sp>
        <p:nvSpPr>
          <p:cNvPr id="2" name="Cloud Callout 1"/>
          <p:cNvSpPr/>
          <p:nvPr/>
        </p:nvSpPr>
        <p:spPr>
          <a:xfrm rot="-2700000" flipH="1">
            <a:off x="3495361" y="4469286"/>
            <a:ext cx="2030755" cy="1178074"/>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No matter what it takes I need to understand what this problem is about</a:t>
            </a:r>
            <a:endParaRPr lang="en-US" sz="1200" dirty="0"/>
          </a:p>
        </p:txBody>
      </p:sp>
      <p:sp>
        <p:nvSpPr>
          <p:cNvPr id="3" name="Oval 2"/>
          <p:cNvSpPr/>
          <p:nvPr/>
        </p:nvSpPr>
        <p:spPr>
          <a:xfrm>
            <a:off x="0" y="914400"/>
            <a:ext cx="3615397" cy="3615397"/>
          </a:xfrm>
          <a:prstGeom prst="ellipse">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B90F8"/>
                </a:solidFill>
              </a:rPr>
              <a:t>Purpose:</a:t>
            </a:r>
          </a:p>
          <a:p>
            <a:pPr algn="ctr"/>
            <a:r>
              <a:rPr lang="en-US" sz="1200" dirty="0">
                <a:solidFill>
                  <a:schemeClr val="tx1"/>
                </a:solidFill>
              </a:rPr>
              <a:t>Problem recognition has to do with fully understanding the main objective of requirement, including why it is needed, does it add value, will it be beneficial, and does it have side effects</a:t>
            </a:r>
            <a:endParaRPr lang="en-US" sz="1200" b="1" dirty="0">
              <a:solidFill>
                <a:schemeClr val="tx1"/>
              </a:solidFill>
            </a:endParaRPr>
          </a:p>
        </p:txBody>
      </p:sp>
    </p:spTree>
    <p:extLst>
      <p:ext uri="{BB962C8B-B14F-4D97-AF65-F5344CB8AC3E}">
        <p14:creationId xmlns:p14="http://schemas.microsoft.com/office/powerpoint/2010/main" val="364567307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2638698" y="0"/>
            <a:ext cx="6713302"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rgbClr val="3B8DC5"/>
                </a:solidFill>
                <a:cs typeface="Arial" pitchFamily="34" charset="0"/>
              </a:rPr>
              <a:t>4.2 EVALUATION AND SYNTHESIS</a:t>
            </a:r>
            <a:endParaRPr lang="ko-KR" altLang="en-US" sz="2800" dirty="0">
              <a:solidFill>
                <a:srgbClr val="3B8DC5"/>
              </a:solidFill>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268" y="914400"/>
            <a:ext cx="11186161" cy="5943600"/>
          </a:xfrm>
          <a:prstGeom prst="rect">
            <a:avLst/>
          </a:prstGeom>
        </p:spPr>
      </p:pic>
      <p:sp>
        <p:nvSpPr>
          <p:cNvPr id="4" name="Ellipse 3">
            <a:extLst>
              <a:ext uri="{FF2B5EF4-FFF2-40B4-BE49-F238E27FC236}">
                <a16:creationId xmlns:a16="http://schemas.microsoft.com/office/drawing/2014/main" id="{C889F523-51FD-EE27-5EB8-61A743913EAF}"/>
              </a:ext>
            </a:extLst>
          </p:cNvPr>
          <p:cNvSpPr/>
          <p:nvPr/>
        </p:nvSpPr>
        <p:spPr>
          <a:xfrm>
            <a:off x="-46379" y="457200"/>
            <a:ext cx="3133725" cy="3133725"/>
          </a:xfrm>
          <a:prstGeom prst="ellipse">
            <a:avLst/>
          </a:prstGeom>
          <a:solidFill>
            <a:srgbClr val="CCEC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15265" indent="-6350" algn="ctr">
              <a:lnSpc>
                <a:spcPct val="107000"/>
              </a:lnSpc>
            </a:pPr>
            <a:r>
              <a:rPr lang="en-US" sz="1800" b="1" dirty="0">
                <a:solidFill>
                  <a:srgbClr val="2E74B5"/>
                </a:solidFill>
                <a:effectLst/>
                <a:latin typeface="Times New Roman" panose="02020603050405020304" pitchFamily="18" charset="0"/>
                <a:ea typeface="Times New Roman" panose="02020603050405020304" pitchFamily="18" charset="0"/>
              </a:rPr>
              <a:t>Evaluation</a:t>
            </a:r>
            <a:endParaRPr lang="en-GB" sz="1800" b="1" dirty="0">
              <a:solidFill>
                <a:srgbClr val="2E74B5"/>
              </a:solidFill>
              <a:effectLst/>
              <a:latin typeface="Times New Roman" panose="02020603050405020304" pitchFamily="18" charset="0"/>
              <a:ea typeface="Times New Roman" panose="02020603050405020304" pitchFamily="18" charset="0"/>
            </a:endParaRPr>
          </a:p>
          <a:p>
            <a:pPr algn="ctr"/>
            <a:r>
              <a:rPr lang="en-US" sz="1400" dirty="0">
                <a:solidFill>
                  <a:srgbClr val="000000"/>
                </a:solidFill>
                <a:effectLst/>
                <a:latin typeface="Times New Roman" panose="02020603050405020304" pitchFamily="18" charset="0"/>
                <a:ea typeface="Times New Roman" panose="02020603050405020304" pitchFamily="18" charset="0"/>
              </a:rPr>
              <a:t>This involves assessing the gathered requirements to determine their quality, completeness, consistency, and feasibility</a:t>
            </a:r>
            <a:endParaRPr lang="en-GB" sz="1400" dirty="0"/>
          </a:p>
        </p:txBody>
      </p:sp>
      <p:sp>
        <p:nvSpPr>
          <p:cNvPr id="5" name="Ellipse 4">
            <a:extLst>
              <a:ext uri="{FF2B5EF4-FFF2-40B4-BE49-F238E27FC236}">
                <a16:creationId xmlns:a16="http://schemas.microsoft.com/office/drawing/2014/main" id="{B6B3D712-E164-7411-A5C8-A417EB71F1BC}"/>
              </a:ext>
            </a:extLst>
          </p:cNvPr>
          <p:cNvSpPr/>
          <p:nvPr/>
        </p:nvSpPr>
        <p:spPr>
          <a:xfrm>
            <a:off x="9139260" y="4033837"/>
            <a:ext cx="3133725" cy="3133725"/>
          </a:xfrm>
          <a:prstGeom prst="ellipse">
            <a:avLst/>
          </a:prstGeom>
          <a:solidFill>
            <a:srgbClr val="CCEC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15265" indent="-6350" algn="ctr">
              <a:lnSpc>
                <a:spcPct val="107000"/>
              </a:lnSpc>
            </a:pPr>
            <a:r>
              <a:rPr lang="en-US" b="1" dirty="0">
                <a:solidFill>
                  <a:srgbClr val="2E74B5"/>
                </a:solidFill>
                <a:effectLst/>
                <a:latin typeface="Times New Roman" panose="02020603050405020304" pitchFamily="18" charset="0"/>
                <a:ea typeface="Times New Roman" panose="02020603050405020304" pitchFamily="18" charset="0"/>
              </a:rPr>
              <a:t>Synthesis</a:t>
            </a:r>
            <a:endParaRPr lang="en-GB" b="1" dirty="0">
              <a:solidFill>
                <a:srgbClr val="2E74B5"/>
              </a:solidFill>
              <a:effectLst/>
              <a:latin typeface="Times New Roman" panose="02020603050405020304" pitchFamily="18" charset="0"/>
              <a:ea typeface="Times New Roman" panose="02020603050405020304" pitchFamily="18" charset="0"/>
            </a:endParaRPr>
          </a:p>
          <a:p>
            <a:pPr algn="ctr"/>
            <a:r>
              <a:rPr lang="en-US" sz="1400" dirty="0">
                <a:solidFill>
                  <a:srgbClr val="000000"/>
                </a:solidFill>
                <a:effectLst/>
                <a:latin typeface="Times New Roman" panose="02020603050405020304" pitchFamily="18" charset="0"/>
                <a:ea typeface="Times New Roman" panose="02020603050405020304" pitchFamily="18" charset="0"/>
              </a:rPr>
              <a:t>Once the requirements have been evaluated, synthesis involves combining and organizing them into a cohesive and comprehensive set</a:t>
            </a:r>
            <a:endParaRPr lang="en-GB" sz="1400" dirty="0"/>
          </a:p>
        </p:txBody>
      </p:sp>
    </p:spTree>
    <p:extLst>
      <p:ext uri="{BB962C8B-B14F-4D97-AF65-F5344CB8AC3E}">
        <p14:creationId xmlns:p14="http://schemas.microsoft.com/office/powerpoint/2010/main" val="1425227588"/>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t="1" b="1796"/>
          <a:stretch/>
        </p:blipFill>
        <p:spPr>
          <a:xfrm>
            <a:off x="1034046" y="920856"/>
            <a:ext cx="10248241" cy="5887908"/>
          </a:xfrm>
          <a:prstGeom prst="rect">
            <a:avLst/>
          </a:prstGeom>
        </p:spPr>
      </p:pic>
      <p:sp>
        <p:nvSpPr>
          <p:cNvPr id="2" name="Ellipse 1">
            <a:extLst>
              <a:ext uri="{FF2B5EF4-FFF2-40B4-BE49-F238E27FC236}">
                <a16:creationId xmlns:a16="http://schemas.microsoft.com/office/drawing/2014/main" id="{C209E5D9-B4A2-AE45-E77B-3B4552FDA1EC}"/>
              </a:ext>
            </a:extLst>
          </p:cNvPr>
          <p:cNvSpPr/>
          <p:nvPr/>
        </p:nvSpPr>
        <p:spPr>
          <a:xfrm>
            <a:off x="5195865" y="690645"/>
            <a:ext cx="4295820" cy="4040791"/>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15265" indent="-6350" algn="ctr">
              <a:lnSpc>
                <a:spcPct val="107000"/>
              </a:lnSpc>
            </a:pPr>
            <a:r>
              <a:rPr lang="en-US" sz="1800" b="1" dirty="0">
                <a:solidFill>
                  <a:srgbClr val="2E74B5"/>
                </a:solidFill>
                <a:effectLst/>
                <a:latin typeface="Times New Roman" panose="02020603050405020304" pitchFamily="18" charset="0"/>
                <a:ea typeface="Times New Roman" panose="02020603050405020304" pitchFamily="18" charset="0"/>
              </a:rPr>
              <a:t>Modeling </a:t>
            </a:r>
            <a:endParaRPr lang="en-GB" sz="1800" b="1" dirty="0">
              <a:solidFill>
                <a:srgbClr val="2E74B5"/>
              </a:solidFill>
              <a:effectLst/>
              <a:latin typeface="Times New Roman" panose="02020603050405020304" pitchFamily="18" charset="0"/>
              <a:ea typeface="Times New Roman" panose="02020603050405020304" pitchFamily="18" charset="0"/>
            </a:endParaRPr>
          </a:p>
          <a:p>
            <a:pPr algn="ctr"/>
            <a:r>
              <a:rPr lang="en-US" sz="1400" dirty="0">
                <a:solidFill>
                  <a:schemeClr val="bg2">
                    <a:lumMod val="10000"/>
                  </a:schemeClr>
                </a:solidFill>
                <a:effectLst/>
                <a:latin typeface="Times New Roman" panose="02020603050405020304" pitchFamily="18" charset="0"/>
                <a:ea typeface="Times New Roman" panose="02020603050405020304" pitchFamily="18" charset="0"/>
              </a:rPr>
              <a:t>After complete analyzing of the gathered requirements and structuring them into functional, non-functional requirements, behavioral models and unified modelling language diagrams usually known as UML diagrams are established</a:t>
            </a:r>
            <a:endParaRPr lang="en-GB" sz="1400" dirty="0">
              <a:solidFill>
                <a:schemeClr val="bg2">
                  <a:lumMod val="10000"/>
                </a:schemeClr>
              </a:solidFill>
            </a:endParaRPr>
          </a:p>
        </p:txBody>
      </p:sp>
      <p:sp>
        <p:nvSpPr>
          <p:cNvPr id="28" name="Rectangle 27"/>
          <p:cNvSpPr/>
          <p:nvPr/>
        </p:nvSpPr>
        <p:spPr>
          <a:xfrm>
            <a:off x="3035140" y="-49817"/>
            <a:ext cx="6246055"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dirty="0">
                <a:solidFill>
                  <a:srgbClr val="3B8DC5"/>
                </a:solidFill>
                <a:cs typeface="Arial" pitchFamily="34" charset="0"/>
              </a:rPr>
              <a:t>4.3 MODELING </a:t>
            </a:r>
            <a:endParaRPr lang="ko-KR" altLang="en-US" sz="3200" dirty="0">
              <a:solidFill>
                <a:srgbClr val="3B8DC5"/>
              </a:solidFill>
              <a:cs typeface="Arial" pitchFamily="34" charset="0"/>
            </a:endParaRPr>
          </a:p>
        </p:txBody>
      </p:sp>
    </p:spTree>
    <p:extLst>
      <p:ext uri="{BB962C8B-B14F-4D97-AF65-F5344CB8AC3E}">
        <p14:creationId xmlns:p14="http://schemas.microsoft.com/office/powerpoint/2010/main" val="42761555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Cover and End Slide Master">
  <a:themeElements>
    <a:clrScheme name="mobile">
      <a:dk1>
        <a:sysClr val="windowText" lastClr="000000"/>
      </a:dk1>
      <a:lt1>
        <a:sysClr val="window" lastClr="FFFFFF"/>
      </a:lt1>
      <a:dk2>
        <a:srgbClr val="44546A"/>
      </a:dk2>
      <a:lt2>
        <a:srgbClr val="E7E6E6"/>
      </a:lt2>
      <a:accent1>
        <a:srgbClr val="3282BE"/>
      </a:accent1>
      <a:accent2>
        <a:srgbClr val="28608C"/>
      </a:accent2>
      <a:accent3>
        <a:srgbClr val="262626"/>
      </a:accent3>
      <a:accent4>
        <a:srgbClr val="3282BE"/>
      </a:accent4>
      <a:accent5>
        <a:srgbClr val="28608C"/>
      </a:accent5>
      <a:accent6>
        <a:srgbClr val="262626"/>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mobile">
      <a:dk1>
        <a:sysClr val="windowText" lastClr="000000"/>
      </a:dk1>
      <a:lt1>
        <a:sysClr val="window" lastClr="FFFFFF"/>
      </a:lt1>
      <a:dk2>
        <a:srgbClr val="44546A"/>
      </a:dk2>
      <a:lt2>
        <a:srgbClr val="E7E6E6"/>
      </a:lt2>
      <a:accent1>
        <a:srgbClr val="3282BE"/>
      </a:accent1>
      <a:accent2>
        <a:srgbClr val="28608C"/>
      </a:accent2>
      <a:accent3>
        <a:srgbClr val="262626"/>
      </a:accent3>
      <a:accent4>
        <a:srgbClr val="3282BE"/>
      </a:accent4>
      <a:accent5>
        <a:srgbClr val="28608C"/>
      </a:accent5>
      <a:accent6>
        <a:srgbClr val="262626"/>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SOCIAL MEDIA">
      <a:dk1>
        <a:sysClr val="windowText" lastClr="000000"/>
      </a:dk1>
      <a:lt1>
        <a:sysClr val="window" lastClr="FFFFFF"/>
      </a:lt1>
      <a:dk2>
        <a:srgbClr val="44546A"/>
      </a:dk2>
      <a:lt2>
        <a:srgbClr val="E7E6E6"/>
      </a:lt2>
      <a:accent1>
        <a:srgbClr val="3282BE"/>
      </a:accent1>
      <a:accent2>
        <a:srgbClr val="28608C"/>
      </a:accent2>
      <a:accent3>
        <a:srgbClr val="262626"/>
      </a:accent3>
      <a:accent4>
        <a:srgbClr val="3282BE"/>
      </a:accent4>
      <a:accent5>
        <a:srgbClr val="28608C"/>
      </a:accent5>
      <a:accent6>
        <a:srgbClr val="262626"/>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6086</TotalTime>
  <Words>617</Words>
  <Application>Microsoft Office PowerPoint</Application>
  <PresentationFormat>Widescreen</PresentationFormat>
  <Paragraphs>114</Paragraphs>
  <Slides>15</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15</vt:i4>
      </vt:variant>
    </vt:vector>
  </HeadingPairs>
  <TitlesOfParts>
    <vt:vector size="24" baseType="lpstr">
      <vt:lpstr>Arial</vt:lpstr>
      <vt:lpstr>Arial Unicode MS</vt:lpstr>
      <vt:lpstr>Birds of Paradise  Personal use</vt:lpstr>
      <vt:lpstr>FZShuTi</vt:lpstr>
      <vt:lpstr>Symbol</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DELIGHT</cp:lastModifiedBy>
  <cp:revision>238</cp:revision>
  <dcterms:created xsi:type="dcterms:W3CDTF">2018-04-24T17:14:44Z</dcterms:created>
  <dcterms:modified xsi:type="dcterms:W3CDTF">2024-05-13T19:35:52Z</dcterms:modified>
</cp:coreProperties>
</file>