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e87d1cfc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e87d1cf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f2d4f8f8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f2d4f8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e87d1cfcf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e87d1cfc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87d1cfcf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e87d1cfc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87d1cfcf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87d1cfc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e87d1cfcf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e87d1cfc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9b01f2f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9b01f2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27200" y="2649975"/>
            <a:ext cx="5549100" cy="217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Comunicação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Incentivo a circulação de objetos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Reciclagem e reutilização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Design simples e intuitivo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Facilidade do uso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95100" y="2649975"/>
            <a:ext cx="4488600" cy="217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</a:t>
            </a:r>
            <a:r>
              <a:rPr lang="pt-BR"/>
              <a:t>ropósito do site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Objetivo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Funcionamento do site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Da onde surgiu a ideia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Tecnologias usadas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E5F55"/>
                </a:solidFill>
              </a:rPr>
              <a:t>Modelagem</a:t>
            </a:r>
            <a:r>
              <a:rPr lang="pt-BR"/>
              <a:t> das páginas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Software: Figma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" y="-25"/>
            <a:ext cx="12192000" cy="685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121919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E5F55"/>
                </a:solidFill>
              </a:rPr>
              <a:t>Considerações</a:t>
            </a:r>
            <a:r>
              <a:rPr lang="pt-BR"/>
              <a:t> Finais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a atenção de todos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