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5995497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5995497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05995497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05995497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05995497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05995497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995497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05995497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05995497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05995497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124310f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124310f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124310f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124310f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124310f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0124310f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0124310f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0124310f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124310f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0124310f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124310f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124310f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05995497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05995497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124310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124310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124310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124310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5995497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5995497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995497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5995497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5995497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5995497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5995497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5995497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0124310f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0124310f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846669"/>
            <a:ext cx="5361300" cy="24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Разработка Win32 GUI-приложений на языке Free Pascal в IDLE Lazarus</a:t>
            </a:r>
            <a:endParaRPr sz="4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Джанкабулов Константин, И-72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12950" y="590375"/>
            <a:ext cx="831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Delphi 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125600" y="1299125"/>
            <a:ext cx="57396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меню включает три шага: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850900" marR="3937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</a:rPr>
              <a:t>1.</a:t>
            </a:r>
            <a:r>
              <a:rPr lang="ru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ru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Помещение TMainMenu на форму;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850900" marR="393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</a:rPr>
              <a:t>2.</a:t>
            </a:r>
            <a:r>
              <a:rPr lang="ru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ru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Вызов Menu Designer;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850900" marR="393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</a:rPr>
              <a:t>3.</a:t>
            </a:r>
            <a:r>
              <a:rPr lang="ru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Определение пунктов меню в Menu Designer.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00" y="1860175"/>
            <a:ext cx="24384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994825" y="845600"/>
            <a:ext cx="732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 Tmemo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994900" y="1686275"/>
            <a:ext cx="73299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Компонент 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Delphi</a:t>
            </a:r>
            <a:r>
              <a:rPr lang="ru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Memo</a:t>
            </a:r>
            <a:r>
              <a:rPr lang="ru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простой текстовый редактор. Позволяет вводить многострочный текст с клавиатуры, загружать его из файла, редактировать и сохранять в файл текстового формата.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50" y="873825"/>
            <a:ext cx="706625" cy="7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open, save, color, font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75" y="1856625"/>
            <a:ext cx="3821100" cy="25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480275" y="845600"/>
            <a:ext cx="38445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Компонент </a:t>
            </a:r>
            <a:r>
              <a:rPr b="1"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Dialog</a:t>
            </a: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не визуальный компонент предназначенный для поддержки операции открытия, сохранения, изменения цвета и шрифта файлов способный работать с любыми типами файлов. При обращении к этому компоненту вызывается стандартное диалоговое окно открытия файла.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50" y="845600"/>
            <a:ext cx="2718734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Данная программа осуществляет различные процессы: введение, редактирование и сохранение текста. При использовании компонентов LCLIntf, LCLType, SysUtils, Forms, Dialogs, Menus. У всех данных компонентов осуществлена взаимосвязь, так как при общем их сочетании мы получаем желательный результат. Без этих компонентом работа данной программы не осуществляется.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Программа состоит из процедур. Каждая процедура соответствует одной форме. Процедура начинает работать по вызову его пользователем щелчком мыши по соответствующему объекту.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программы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993450" y="1559275"/>
            <a:ext cx="47382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Данная программа предназначена для работы с текстом. Является стандартным приложение для Windows.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После запуска программы в разделе меню Файл можно создать новый документ, открыть имеющийся, сохранить отредактированный документ и выйти из программы.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25" y="1722100"/>
            <a:ext cx="2799200" cy="2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операций 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4099275" y="1460500"/>
            <a:ext cx="46941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aleway"/>
                <a:ea typeface="Raleway"/>
                <a:cs typeface="Raleway"/>
                <a:sym typeface="Raleway"/>
              </a:rPr>
              <a:t>После запуска программы в разделе меню Файл можно создать новый документ, открыть имеющийся, сохранить отредактированный документ и выйти из программы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50" y="1661425"/>
            <a:ext cx="3145575" cy="2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операций 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2547324" y="1595775"/>
            <a:ext cx="614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 разделе меню Правка можно отменить совершенные действия, вырезать выделенный текст, копировать текст либо вставить. 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Также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 имеется функция поиска и поиска с заменой текста.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 разделе меню Правка можно отменить совершенные действия, вырезать выделенный текст, копировать текст либо вставить. 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Также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 имеется функция поиска с заменой текста.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5" y="1835000"/>
            <a:ext cx="2242524" cy="203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операций 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584225" y="1583975"/>
            <a:ext cx="45672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В разделе меню “Редактирование”, можно поменять шрифт текста и цвет фона документа.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75" y="1800200"/>
            <a:ext cx="26765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операций 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733750" y="1528600"/>
            <a:ext cx="5031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400">
                <a:latin typeface="Raleway"/>
                <a:ea typeface="Raleway"/>
                <a:cs typeface="Raleway"/>
                <a:sym typeface="Raleway"/>
              </a:rPr>
              <a:t>В разделе меню Формат можно изменить шрифт</a:t>
            </a:r>
            <a:endParaRPr sz="1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0" y="1585725"/>
            <a:ext cx="3313250" cy="266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данной курсовой работы: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571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·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Изучение возможностей среды Delphi</a:t>
            </a:r>
            <a:endParaRPr sz="20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571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·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 	</a:t>
            </a:r>
            <a:r>
              <a:rPr lang="ru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Изучить возможности и инструменты среды разработки</a:t>
            </a:r>
            <a:endParaRPr sz="20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571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·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 	</a:t>
            </a:r>
            <a:r>
              <a:rPr lang="ru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Написание программ</a:t>
            </a:r>
            <a:endParaRPr sz="20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571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Raleway"/>
                <a:ea typeface="Raleway"/>
                <a:cs typeface="Raleway"/>
                <a:sym typeface="Raleway"/>
              </a:rPr>
              <a:t> 	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разделе “справка” указана информация о разработчике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50" y="2356713"/>
            <a:ext cx="58864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данной </a:t>
            </a:r>
            <a:r>
              <a:rPr lang="ru"/>
              <a:t>курсовой</a:t>
            </a:r>
            <a:r>
              <a:rPr lang="ru"/>
              <a:t> работы: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400">
                <a:latin typeface="Raleway"/>
                <a:ea typeface="Raleway"/>
                <a:cs typeface="Raleway"/>
                <a:sym typeface="Raleway"/>
              </a:rPr>
              <a:t>Разработка Win32 GUI-приложений на языке Free Pascal в IDE Lazarus: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➔"/>
            </a:pPr>
            <a:r>
              <a:rPr lang="ru" sz="2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24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«Блокнот»</a:t>
            </a:r>
            <a:endParaRPr sz="24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400250" y="1211350"/>
            <a:ext cx="63216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700">
                <a:latin typeface="Raleway"/>
                <a:ea typeface="Raleway"/>
                <a:cs typeface="Raleway"/>
                <a:sym typeface="Raleway"/>
              </a:rPr>
              <a:t>Delphi </a:t>
            </a:r>
            <a:r>
              <a:rPr lang="ru" sz="17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императивный структурированный объектно-ориентированный язык программирования со строгой статической типизацией переменных. Основная область использования — написание прикладного программного обеспечения.</a:t>
            </a:r>
            <a:endParaRPr sz="17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63" y="2093525"/>
            <a:ext cx="1131475" cy="11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Предыстория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73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Изначальный Pascal, по мнению его разработчиков, имел самый быстрый компилятор в мире. Более того, вместе с ним была впервые разработана технология создания платформенно-независимых программ, которая нашла широкое применение в таком языке, как Java.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Однако его IDE, если это понятие можно применить к среде разработки того времени, функционировала только на базе операционной системы 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 появлением Windows возникла необходимость в создании среды разработки ПО для этой платформы. Наиболее популярным решением для персональных Windows-компьютеров в 80-е — начале 90 годов стал компилятор и IDE Turbo Pascal фирмы Borland. Встроенный компилятор обеспечивал высокую скорость компиляции и высокое качество кода (отсюда приставка Turbo). Среда Turbo Pascal обеспечивала также отладку кода, содержала богатый набор примеров. Все эти качества на какое-то время позволили Turbo Pascal стать стандартом языка Pascal.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версии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339350" y="515050"/>
            <a:ext cx="39855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Версия 1 была предназначена для разработки под 16-разрядную платформу Win16. Начиная со второй версии, была реализована возможность компиляции программы под 32-разрядную платформу Win32.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75" y="1724025"/>
            <a:ext cx="28575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036" y="2990150"/>
            <a:ext cx="2211925" cy="17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388525" y="423350"/>
            <a:ext cx="39009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версии 3 появилась поддержка многозвенной технологии (multi-tiered) доступа к данным, что позволило создавать масштабируемые приложения (относительно слабо зависящие от сервера БД) за счет перенесения методов обработки информации (бизнес-правил) на среднее звено.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Вместе с 6-й версией Delphi вышла совместимая с ним по языку и библиотекам среда Kylix, предназначенная для компиляции программ под операционную систему Linux.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Версия 8 способна генерировать байт-код исключительно для платформы .NET. Это первая среда, ориентированная на разработку мультиязычных приложений (лишь для платформы .NET). Последующие версии (обозначаемые годами выхода, а не порядковыми номерами, как это было ранее) позволили создавать как приложения Win32, так и .NET-приложения.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81775"/>
            <a:ext cx="3018475" cy="24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550" y="2487800"/>
            <a:ext cx="2690394" cy="20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845600"/>
            <a:ext cx="75057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Процесс разработки в Delphi предельно упрощен. В первую очередь это относится к созданию интерфейса, на который уходит 80% времени разработки программы. Достаточно просто перетащить нужные компоненты на поверхность Windows-окна (в Delphi оно называется формой) и настраиваете их свойства с помощью специального инструмента (Object Inspector). С его помощью можно связать события этих компонентов (нажатие на кнопку, выбор мышью элемента в списке и т.д.) с кодом его обработки.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Разработчик получил в распоряжение мощные средства отладки (вплоть до пошагового выполнения команд процессора), удобную контекстную справочную систему (в том числе и по Microsoft API), средства коллективной работы над проектом.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12950" y="590375"/>
            <a:ext cx="831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Delphi: TMainMenu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1710150" y="1404950"/>
            <a:ext cx="70209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TMainMenu – позволяет поместить главное меню в программу. При помещении TMainMenu на форму это выглядит, как просто иконка Иконки данного типа называют невидимым (невизуальным) компонентом, поскольку они невидимы во время выполнения программы.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25" y="14628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3527775" y="1792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850900" marR="39370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00" y="2944463"/>
            <a:ext cx="13430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