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accent1"/>
                </a:solidFill>
              </a:rPr>
              <a:t>Template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CE-426D-AE3F-36DB9ABB613C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7CE-426D-AE3F-36DB9ABB613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CE-426D-AE3F-36DB9ABB613C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7CE-426D-AE3F-36DB9ABB613C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E-4E71-B43B-1C9E3BE35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5356648"/>
        <c:axId val="575357960"/>
      </c:barChart>
      <c:catAx>
        <c:axId val="575356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57960"/>
        <c:crosses val="autoZero"/>
        <c:auto val="1"/>
        <c:lblAlgn val="ctr"/>
        <c:lblOffset val="100"/>
        <c:noMultiLvlLbl val="0"/>
      </c:catAx>
      <c:valAx>
        <c:axId val="575357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56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2F4B-42CD-4B83-B70F-D5CE550A4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5747D-FCBE-4915-9685-E1F835FF4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8420-F3D7-4DB0-AA22-2347F95C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144D-2E32-4E7D-B174-AD67D9D8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3D2F-7B51-4506-988A-E0D1D831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2329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B1AB-80EC-4493-A448-BBE7ADF3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C2ABA-B8FA-49AF-8736-5816682A7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FFD7-EFFA-49B8-997C-3B77A63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64B5-E2E5-4322-82C9-A804CD91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661F-16A4-4056-B32F-A1FF58F9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7935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31935-FAC4-4470-BB0D-E35A5417A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40CD-3015-4133-BEB2-55BD71501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959D7-1998-4EFF-94A1-BB21C2F8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8BC2-A86C-4DBA-9B29-2E5C2998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159E-8553-476D-814B-CE1D2762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023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F5D9-2AEF-4F9D-8EB5-0643B62D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F461-BF05-41BD-B2B1-571C1FB1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08DE0-6BF9-4DDB-BF9C-30FD91A3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13E7-89AC-4B08-8C86-9CD43938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1B11-8FE3-4100-BA7B-CDC600A0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3955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5C24-DBFC-4BB1-8C09-86400965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1223-B2DD-4F31-8B23-25888340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58EA-74E9-4990-849B-DAF7B364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8A4E-572E-4704-9416-CC75A86E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F429-E113-4B27-9FC7-DF1C64CF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2383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1626-4702-49AB-96CA-AE19C906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7C2C-CCE6-4F82-A6E5-BEF27DA2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84C0C-4FD7-4226-B02E-601C3551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C9A26-63CE-411A-9273-F744A3D8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5BF2-4FAD-4BD0-A3F1-2AB9785D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91ED-EAC1-4A5F-B024-E337B440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3172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AED-E3F9-4398-AB57-EE827E57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10E4-1063-4B9B-B21A-238205FB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7C665-74AF-4A41-A01B-80B9B3B35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4BA03-78F4-4AB5-B260-34CCCBB7D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04F9-7994-4038-902E-A6A02F418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B1871-C9E0-4CBF-B9C9-1DBFBC9B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2C6C5-B844-4A75-B0B3-B89584D2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BE972-B542-40FC-997F-A0B5902A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0355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69F7-F6E3-4F28-ACF8-FE02995A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46DDA-6DD9-483B-9866-3400B1A3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5B466-779C-41ED-BD1C-384F55BE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4E99A-5BB0-4112-8A09-849EEF5C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6610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4D6A7-0F9D-4C5B-88A1-C2C8FEF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4DEFD-B8E5-466E-B2FA-08127D8F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972B5-48E5-4F31-B346-0A1615DA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882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E566-9341-4D85-AFE0-93E703E7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BA47-D215-4805-BAB3-99CC557C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BAD21-AE40-4DCD-952B-CB31535B9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1115C-D7B9-4C36-BD90-1FFB648B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3AB36-E18A-40BF-9563-B433D15C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C8E2A-949F-4605-9FFC-F8618404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711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BD72-5301-4315-AE20-98C93D76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B3DC2-2695-4F43-A3EA-526E4541C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38817-1E6F-4CEC-80FE-6D03802A2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4712-F877-43DA-B14C-84E864C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A3211-A14C-49BF-8D43-3DD3A060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B307E-E0B0-45A0-B60B-A738341A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0529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CB441-6E9A-4C15-913B-C3BA97F7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BB5D-94E5-46F2-A0AA-05CB0E5E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3EAF-1D43-4B6F-8C58-0C3D8F9D3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470A-4FD1-4043-8815-16D8DBFF2F24}" type="datetimeFigureOut">
              <a:rPr lang="en-UG" smtClean="0"/>
              <a:t>01/29/2020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E2A6-5EF9-44B0-B0A9-B4506F204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2DEB-4488-4FD9-A22B-A0769052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E5B7-9259-40B6-85F1-44439688904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750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88E34F-DF07-4BDF-A360-C75786A95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588664"/>
              </p:ext>
            </p:extLst>
          </p:nvPr>
        </p:nvGraphicFramePr>
        <p:xfrm>
          <a:off x="2232024" y="53392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31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aliaksei patapau</dc:creator>
  <cp:lastModifiedBy>toshi_love@mail.ru</cp:lastModifiedBy>
  <cp:revision>5</cp:revision>
  <dcterms:created xsi:type="dcterms:W3CDTF">2018-08-16T05:47:24Z</dcterms:created>
  <dcterms:modified xsi:type="dcterms:W3CDTF">2020-01-29T08:07:01Z</dcterms:modified>
</cp:coreProperties>
</file>