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1" r:id="rId3"/>
    <p:sldId id="265" r:id="rId4"/>
    <p:sldId id="263" r:id="rId5"/>
    <p:sldId id="262" r:id="rId6"/>
    <p:sldId id="266" r:id="rId7"/>
    <p:sldId id="267" r:id="rId8"/>
    <p:sldId id="257" r:id="rId9"/>
    <p:sldId id="269"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95292-E7FF-B982-9C61-4D2C09F4CBF2}" v="260" dt="2024-11-03T18:44:06.788"/>
    <p1510:client id="{2B865FEB-C8D1-C61D-D805-C1572ADF7D6A}" v="42" dt="2024-11-03T18:49:09.260"/>
    <p1510:client id="{62569A70-77F0-3B50-97BE-23967D4DB780}" v="173" dt="2024-11-03T19:52:09.500"/>
    <p1510:client id="{A8F0E9B3-700F-8B11-1985-B483252BF73D}" v="421" dt="2024-11-03T20:47:21.070"/>
    <p1510:client id="{B6C730D7-C384-0242-686C-12F2F192D85B}" v="178" dt="2024-11-02T21:35:33.924"/>
    <p1510:client id="{E6DF1F4B-2770-C155-135B-BBFEA06E52C9}" v="12" dt="2024-11-03T18:47:27.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ilton, Alexander" userId="S::alexander.2.hamilton@uconn.edu::9874f876-f037-407b-a616-8f019f63a841" providerId="AD" clId="Web-{B6C730D7-C384-0242-686C-12F2F192D85B}"/>
    <pc:docChg chg="addSld modSld">
      <pc:chgData name="Hamilton, Alexander" userId="S::alexander.2.hamilton@uconn.edu::9874f876-f037-407b-a616-8f019f63a841" providerId="AD" clId="Web-{B6C730D7-C384-0242-686C-12F2F192D85B}" dt="2024-11-02T21:35:29.080" v="175" actId="20577"/>
      <pc:docMkLst>
        <pc:docMk/>
      </pc:docMkLst>
      <pc:sldChg chg="addSp delSp modSp mod setBg">
        <pc:chgData name="Hamilton, Alexander" userId="S::alexander.2.hamilton@uconn.edu::9874f876-f037-407b-a616-8f019f63a841" providerId="AD" clId="Web-{B6C730D7-C384-0242-686C-12F2F192D85B}" dt="2024-11-02T21:35:29.080" v="175" actId="20577"/>
        <pc:sldMkLst>
          <pc:docMk/>
          <pc:sldMk cId="109857222" sldId="256"/>
        </pc:sldMkLst>
        <pc:spChg chg="mod">
          <ac:chgData name="Hamilton, Alexander" userId="S::alexander.2.hamilton@uconn.edu::9874f876-f037-407b-a616-8f019f63a841" providerId="AD" clId="Web-{B6C730D7-C384-0242-686C-12F2F192D85B}" dt="2024-11-02T21:35:29.080" v="175" actId="20577"/>
          <ac:spMkLst>
            <pc:docMk/>
            <pc:sldMk cId="109857222" sldId="256"/>
            <ac:spMk id="2" creationId="{00000000-0000-0000-0000-000000000000}"/>
          </ac:spMkLst>
        </pc:spChg>
        <pc:spChg chg="del mod">
          <ac:chgData name="Hamilton, Alexander" userId="S::alexander.2.hamilton@uconn.edu::9874f876-f037-407b-a616-8f019f63a841" providerId="AD" clId="Web-{B6C730D7-C384-0242-686C-12F2F192D85B}" dt="2024-11-02T21:22:46.408" v="119"/>
          <ac:spMkLst>
            <pc:docMk/>
            <pc:sldMk cId="109857222" sldId="256"/>
            <ac:spMk id="3" creationId="{00000000-0000-0000-0000-000000000000}"/>
          </ac:spMkLst>
        </pc:spChg>
        <pc:spChg chg="add">
          <ac:chgData name="Hamilton, Alexander" userId="S::alexander.2.hamilton@uconn.edu::9874f876-f037-407b-a616-8f019f63a841" providerId="AD" clId="Web-{B6C730D7-C384-0242-686C-12F2F192D85B}" dt="2024-11-02T21:21:43.028" v="97"/>
          <ac:spMkLst>
            <pc:docMk/>
            <pc:sldMk cId="109857222" sldId="256"/>
            <ac:spMk id="8" creationId="{4522B21E-B2B9-4C72-9A71-C87EFD137480}"/>
          </ac:spMkLst>
        </pc:spChg>
        <pc:spChg chg="add">
          <ac:chgData name="Hamilton, Alexander" userId="S::alexander.2.hamilton@uconn.edu::9874f876-f037-407b-a616-8f019f63a841" providerId="AD" clId="Web-{B6C730D7-C384-0242-686C-12F2F192D85B}" dt="2024-11-02T21:21:43.028" v="97"/>
          <ac:spMkLst>
            <pc:docMk/>
            <pc:sldMk cId="109857222" sldId="256"/>
            <ac:spMk id="10" creationId="{5EB7D2A2-F448-44D4-938C-DC84CBCB3B1E}"/>
          </ac:spMkLst>
        </pc:spChg>
        <pc:spChg chg="add">
          <ac:chgData name="Hamilton, Alexander" userId="S::alexander.2.hamilton@uconn.edu::9874f876-f037-407b-a616-8f019f63a841" providerId="AD" clId="Web-{B6C730D7-C384-0242-686C-12F2F192D85B}" dt="2024-11-02T21:21:43.028" v="97"/>
          <ac:spMkLst>
            <pc:docMk/>
            <pc:sldMk cId="109857222" sldId="256"/>
            <ac:spMk id="12" creationId="{871AEA07-1E14-44B4-8E55-64EF049CD66F}"/>
          </ac:spMkLst>
        </pc:spChg>
        <pc:cxnChg chg="add">
          <ac:chgData name="Hamilton, Alexander" userId="S::alexander.2.hamilton@uconn.edu::9874f876-f037-407b-a616-8f019f63a841" providerId="AD" clId="Web-{B6C730D7-C384-0242-686C-12F2F192D85B}" dt="2024-11-02T21:21:43.028" v="97"/>
          <ac:cxnSpMkLst>
            <pc:docMk/>
            <pc:sldMk cId="109857222" sldId="256"/>
            <ac:cxnSpMk id="14" creationId="{F7C8EA93-3210-4C62-99E9-153C275E3A87}"/>
          </ac:cxnSpMkLst>
        </pc:cxnChg>
      </pc:sldChg>
      <pc:sldChg chg="addSp delSp modSp new mod setBg">
        <pc:chgData name="Hamilton, Alexander" userId="S::alexander.2.hamilton@uconn.edu::9874f876-f037-407b-a616-8f019f63a841" providerId="AD" clId="Web-{B6C730D7-C384-0242-686C-12F2F192D85B}" dt="2024-11-02T21:28:58.174" v="174" actId="14100"/>
        <pc:sldMkLst>
          <pc:docMk/>
          <pc:sldMk cId="478981771" sldId="257"/>
        </pc:sldMkLst>
        <pc:spChg chg="mod">
          <ac:chgData name="Hamilton, Alexander" userId="S::alexander.2.hamilton@uconn.edu::9874f876-f037-407b-a616-8f019f63a841" providerId="AD" clId="Web-{B6C730D7-C384-0242-686C-12F2F192D85B}" dt="2024-11-02T21:28:05.436" v="151"/>
          <ac:spMkLst>
            <pc:docMk/>
            <pc:sldMk cId="478981771" sldId="257"/>
            <ac:spMk id="2" creationId="{E340437F-6316-4C90-6A57-04D89B645F94}"/>
          </ac:spMkLst>
        </pc:spChg>
        <pc:spChg chg="mod ord">
          <ac:chgData name="Hamilton, Alexander" userId="S::alexander.2.hamilton@uconn.edu::9874f876-f037-407b-a616-8f019f63a841" providerId="AD" clId="Web-{B6C730D7-C384-0242-686C-12F2F192D85B}" dt="2024-11-02T21:28:05.436" v="151"/>
          <ac:spMkLst>
            <pc:docMk/>
            <pc:sldMk cId="478981771" sldId="257"/>
            <ac:spMk id="3" creationId="{8EF33D26-D2C0-C444-B48F-9D2E6BFAA1A0}"/>
          </ac:spMkLst>
        </pc:spChg>
        <pc:spChg chg="add del">
          <ac:chgData name="Hamilton, Alexander" userId="S::alexander.2.hamilton@uconn.edu::9874f876-f037-407b-a616-8f019f63a841" providerId="AD" clId="Web-{B6C730D7-C384-0242-686C-12F2F192D85B}" dt="2024-11-02T21:28:05.436" v="151"/>
          <ac:spMkLst>
            <pc:docMk/>
            <pc:sldMk cId="478981771" sldId="257"/>
            <ac:spMk id="9" creationId="{201CC55D-ED54-4C5C-95E6-10947BD1103B}"/>
          </ac:spMkLst>
        </pc:spChg>
        <pc:spChg chg="add del">
          <ac:chgData name="Hamilton, Alexander" userId="S::alexander.2.hamilton@uconn.edu::9874f876-f037-407b-a616-8f019f63a841" providerId="AD" clId="Web-{B6C730D7-C384-0242-686C-12F2F192D85B}" dt="2024-11-02T21:28:05.436" v="151"/>
          <ac:spMkLst>
            <pc:docMk/>
            <pc:sldMk cId="478981771" sldId="257"/>
            <ac:spMk id="15" creationId="{3873B707-463F-40B0-8227-E8CC6C67EB25}"/>
          </ac:spMkLst>
        </pc:spChg>
        <pc:spChg chg="add del">
          <ac:chgData name="Hamilton, Alexander" userId="S::alexander.2.hamilton@uconn.edu::9874f876-f037-407b-a616-8f019f63a841" providerId="AD" clId="Web-{B6C730D7-C384-0242-686C-12F2F192D85B}" dt="2024-11-02T21:28:05.436" v="151"/>
          <ac:spMkLst>
            <pc:docMk/>
            <pc:sldMk cId="478981771" sldId="257"/>
            <ac:spMk id="17" creationId="{C13237C8-E62C-4F0D-A318-BD6FB6C2D138}"/>
          </ac:spMkLst>
        </pc:spChg>
        <pc:spChg chg="add del">
          <ac:chgData name="Hamilton, Alexander" userId="S::alexander.2.hamilton@uconn.edu::9874f876-f037-407b-a616-8f019f63a841" providerId="AD" clId="Web-{B6C730D7-C384-0242-686C-12F2F192D85B}" dt="2024-11-02T21:28:05.436" v="151"/>
          <ac:spMkLst>
            <pc:docMk/>
            <pc:sldMk cId="478981771" sldId="257"/>
            <ac:spMk id="19" creationId="{19C9EAEA-39D0-4B0E-A0EB-51E7B26740B1}"/>
          </ac:spMkLst>
        </pc:spChg>
        <pc:spChg chg="add del">
          <ac:chgData name="Hamilton, Alexander" userId="S::alexander.2.hamilton@uconn.edu::9874f876-f037-407b-a616-8f019f63a841" providerId="AD" clId="Web-{B6C730D7-C384-0242-686C-12F2F192D85B}" dt="2024-11-02T21:28:39.001" v="163"/>
          <ac:spMkLst>
            <pc:docMk/>
            <pc:sldMk cId="478981771" sldId="257"/>
            <ac:spMk id="24" creationId="{9D80C9EF-3CC6-4ECC-9C2D-9D0396C96ED9}"/>
          </ac:spMkLst>
        </pc:spChg>
        <pc:spChg chg="add del">
          <ac:chgData name="Hamilton, Alexander" userId="S::alexander.2.hamilton@uconn.edu::9874f876-f037-407b-a616-8f019f63a841" providerId="AD" clId="Web-{B6C730D7-C384-0242-686C-12F2F192D85B}" dt="2024-11-02T21:28:39.001" v="163"/>
          <ac:spMkLst>
            <pc:docMk/>
            <pc:sldMk cId="478981771" sldId="257"/>
            <ac:spMk id="26" creationId="{5DA32751-37A2-45C0-BE94-63D375E27003}"/>
          </ac:spMkLst>
        </pc:spChg>
        <pc:spChg chg="add del">
          <ac:chgData name="Hamilton, Alexander" userId="S::alexander.2.hamilton@uconn.edu::9874f876-f037-407b-a616-8f019f63a841" providerId="AD" clId="Web-{B6C730D7-C384-0242-686C-12F2F192D85B}" dt="2024-11-02T21:28:39.001" v="163"/>
          <ac:spMkLst>
            <pc:docMk/>
            <pc:sldMk cId="478981771" sldId="257"/>
            <ac:spMk id="28" creationId="{E659831F-0D9A-4C63-9EBB-8435B85A440F}"/>
          </ac:spMkLst>
        </pc:spChg>
        <pc:spChg chg="add del">
          <ac:chgData name="Hamilton, Alexander" userId="S::alexander.2.hamilton@uconn.edu::9874f876-f037-407b-a616-8f019f63a841" providerId="AD" clId="Web-{B6C730D7-C384-0242-686C-12F2F192D85B}" dt="2024-11-02T21:28:39.001" v="163"/>
          <ac:spMkLst>
            <pc:docMk/>
            <pc:sldMk cId="478981771" sldId="257"/>
            <ac:spMk id="30" creationId="{5A55FBCD-CD42-40F5-8A1B-3203F9CAEEAA}"/>
          </ac:spMkLst>
        </pc:spChg>
        <pc:spChg chg="add">
          <ac:chgData name="Hamilton, Alexander" userId="S::alexander.2.hamilton@uconn.edu::9874f876-f037-407b-a616-8f019f63a841" providerId="AD" clId="Web-{B6C730D7-C384-0242-686C-12F2F192D85B}" dt="2024-11-02T21:28:39.001" v="163"/>
          <ac:spMkLst>
            <pc:docMk/>
            <pc:sldMk cId="478981771" sldId="257"/>
            <ac:spMk id="35" creationId="{9D80C9EF-3CC6-4ECC-9C2D-9D0396C96ED9}"/>
          </ac:spMkLst>
        </pc:spChg>
        <pc:spChg chg="add">
          <ac:chgData name="Hamilton, Alexander" userId="S::alexander.2.hamilton@uconn.edu::9874f876-f037-407b-a616-8f019f63a841" providerId="AD" clId="Web-{B6C730D7-C384-0242-686C-12F2F192D85B}" dt="2024-11-02T21:28:39.001" v="163"/>
          <ac:spMkLst>
            <pc:docMk/>
            <pc:sldMk cId="478981771" sldId="257"/>
            <ac:spMk id="37" creationId="{5DA32751-37A2-45C0-BE94-63D375E27003}"/>
          </ac:spMkLst>
        </pc:spChg>
        <pc:spChg chg="add">
          <ac:chgData name="Hamilton, Alexander" userId="S::alexander.2.hamilton@uconn.edu::9874f876-f037-407b-a616-8f019f63a841" providerId="AD" clId="Web-{B6C730D7-C384-0242-686C-12F2F192D85B}" dt="2024-11-02T21:28:39.001" v="163"/>
          <ac:spMkLst>
            <pc:docMk/>
            <pc:sldMk cId="478981771" sldId="257"/>
            <ac:spMk id="39" creationId="{E659831F-0D9A-4C63-9EBB-8435B85A440F}"/>
          </ac:spMkLst>
        </pc:spChg>
        <pc:spChg chg="add">
          <ac:chgData name="Hamilton, Alexander" userId="S::alexander.2.hamilton@uconn.edu::9874f876-f037-407b-a616-8f019f63a841" providerId="AD" clId="Web-{B6C730D7-C384-0242-686C-12F2F192D85B}" dt="2024-11-02T21:28:39.001" v="163"/>
          <ac:spMkLst>
            <pc:docMk/>
            <pc:sldMk cId="478981771" sldId="257"/>
            <ac:spMk id="41" creationId="{5A55FBCD-CD42-40F5-8A1B-3203F9CAEEAA}"/>
          </ac:spMkLst>
        </pc:spChg>
        <pc:grpChg chg="add del">
          <ac:chgData name="Hamilton, Alexander" userId="S::alexander.2.hamilton@uconn.edu::9874f876-f037-407b-a616-8f019f63a841" providerId="AD" clId="Web-{B6C730D7-C384-0242-686C-12F2F192D85B}" dt="2024-11-02T21:28:05.436" v="151"/>
          <ac:grpSpMkLst>
            <pc:docMk/>
            <pc:sldMk cId="478981771" sldId="257"/>
            <ac:grpSpMk id="11" creationId="{1DE889C7-FAD6-4397-98E2-05D503484459}"/>
          </ac:grpSpMkLst>
        </pc:grpChg>
        <pc:picChg chg="add mod">
          <ac:chgData name="Hamilton, Alexander" userId="S::alexander.2.hamilton@uconn.edu::9874f876-f037-407b-a616-8f019f63a841" providerId="AD" clId="Web-{B6C730D7-C384-0242-686C-12F2F192D85B}" dt="2024-11-02T21:28:58.174" v="174" actId="14100"/>
          <ac:picMkLst>
            <pc:docMk/>
            <pc:sldMk cId="478981771" sldId="257"/>
            <ac:picMk id="4" creationId="{8762C229-5B62-01E0-501D-EFC83202AD0C}"/>
          </ac:picMkLst>
        </pc:picChg>
      </pc:sldChg>
      <pc:sldChg chg="addSp delSp modSp new mod setBg">
        <pc:chgData name="Hamilton, Alexander" userId="S::alexander.2.hamilton@uconn.edu::9874f876-f037-407b-a616-8f019f63a841" providerId="AD" clId="Web-{B6C730D7-C384-0242-686C-12F2F192D85B}" dt="2024-11-02T21:23:08.034" v="130"/>
        <pc:sldMkLst>
          <pc:docMk/>
          <pc:sldMk cId="2782713856" sldId="258"/>
        </pc:sldMkLst>
        <pc:spChg chg="mod">
          <ac:chgData name="Hamilton, Alexander" userId="S::alexander.2.hamilton@uconn.edu::9874f876-f037-407b-a616-8f019f63a841" providerId="AD" clId="Web-{B6C730D7-C384-0242-686C-12F2F192D85B}" dt="2024-11-02T21:23:08.034" v="130"/>
          <ac:spMkLst>
            <pc:docMk/>
            <pc:sldMk cId="2782713856" sldId="258"/>
            <ac:spMk id="2" creationId="{7A3109D3-DB26-AD4B-9C68-2FD278DA4546}"/>
          </ac:spMkLst>
        </pc:spChg>
        <pc:spChg chg="mod">
          <ac:chgData name="Hamilton, Alexander" userId="S::alexander.2.hamilton@uconn.edu::9874f876-f037-407b-a616-8f019f63a841" providerId="AD" clId="Web-{B6C730D7-C384-0242-686C-12F2F192D85B}" dt="2024-11-02T21:23:08.034" v="130"/>
          <ac:spMkLst>
            <pc:docMk/>
            <pc:sldMk cId="2782713856" sldId="258"/>
            <ac:spMk id="3" creationId="{1EB9180A-51B0-715A-4158-7E278AC12503}"/>
          </ac:spMkLst>
        </pc:spChg>
        <pc:spChg chg="add del">
          <ac:chgData name="Hamilton, Alexander" userId="S::alexander.2.hamilton@uconn.edu::9874f876-f037-407b-a616-8f019f63a841" providerId="AD" clId="Web-{B6C730D7-C384-0242-686C-12F2F192D85B}" dt="2024-11-02T21:17:30.369" v="40"/>
          <ac:spMkLst>
            <pc:docMk/>
            <pc:sldMk cId="2782713856" sldId="258"/>
            <ac:spMk id="5" creationId="{DEE3F0E7-D106-F685-2625-BE3ADDBBC353}"/>
          </ac:spMkLst>
        </pc:spChg>
        <pc:spChg chg="add">
          <ac:chgData name="Hamilton, Alexander" userId="S::alexander.2.hamilton@uconn.edu::9874f876-f037-407b-a616-8f019f63a841" providerId="AD" clId="Web-{B6C730D7-C384-0242-686C-12F2F192D85B}" dt="2024-11-02T21:23:08.034" v="130"/>
          <ac:spMkLst>
            <pc:docMk/>
            <pc:sldMk cId="2782713856" sldId="258"/>
            <ac:spMk id="11" creationId="{058A14AF-9FB5-4CC7-BA35-E8E85D3EDF0E}"/>
          </ac:spMkLst>
        </pc:spChg>
        <pc:spChg chg="add">
          <ac:chgData name="Hamilton, Alexander" userId="S::alexander.2.hamilton@uconn.edu::9874f876-f037-407b-a616-8f019f63a841" providerId="AD" clId="Web-{B6C730D7-C384-0242-686C-12F2F192D85B}" dt="2024-11-02T21:23:08.034" v="130"/>
          <ac:spMkLst>
            <pc:docMk/>
            <pc:sldMk cId="2782713856" sldId="258"/>
            <ac:spMk id="13" creationId="{3A9A4357-BD1D-4622-A4FE-766E6AB8DE84}"/>
          </ac:spMkLst>
        </pc:spChg>
        <pc:spChg chg="add">
          <ac:chgData name="Hamilton, Alexander" userId="S::alexander.2.hamilton@uconn.edu::9874f876-f037-407b-a616-8f019f63a841" providerId="AD" clId="Web-{B6C730D7-C384-0242-686C-12F2F192D85B}" dt="2024-11-02T21:23:08.034" v="130"/>
          <ac:spMkLst>
            <pc:docMk/>
            <pc:sldMk cId="2782713856" sldId="258"/>
            <ac:spMk id="15" creationId="{E659831F-0D9A-4C63-9EBB-8435B85A440F}"/>
          </ac:spMkLst>
        </pc:spChg>
        <pc:spChg chg="add">
          <ac:chgData name="Hamilton, Alexander" userId="S::alexander.2.hamilton@uconn.edu::9874f876-f037-407b-a616-8f019f63a841" providerId="AD" clId="Web-{B6C730D7-C384-0242-686C-12F2F192D85B}" dt="2024-11-02T21:23:08.034" v="130"/>
          <ac:spMkLst>
            <pc:docMk/>
            <pc:sldMk cId="2782713856" sldId="258"/>
            <ac:spMk id="17" creationId="{E6995CE5-F890-4ABA-82A2-26507CE8D2A3}"/>
          </ac:spMkLst>
        </pc:spChg>
        <pc:picChg chg="add mod">
          <ac:chgData name="Hamilton, Alexander" userId="S::alexander.2.hamilton@uconn.edu::9874f876-f037-407b-a616-8f019f63a841" providerId="AD" clId="Web-{B6C730D7-C384-0242-686C-12F2F192D85B}" dt="2024-11-02T21:23:08.034" v="130"/>
          <ac:picMkLst>
            <pc:docMk/>
            <pc:sldMk cId="2782713856" sldId="258"/>
            <ac:picMk id="6" creationId="{6BE924AE-9218-F70E-61EC-52601D2F70CE}"/>
          </ac:picMkLst>
        </pc:picChg>
      </pc:sldChg>
      <pc:sldChg chg="addSp modSp add mod replId setBg">
        <pc:chgData name="Hamilton, Alexander" userId="S::alexander.2.hamilton@uconn.edu::9874f876-f037-407b-a616-8f019f63a841" providerId="AD" clId="Web-{B6C730D7-C384-0242-686C-12F2F192D85B}" dt="2024-11-02T21:23:13.347" v="131"/>
        <pc:sldMkLst>
          <pc:docMk/>
          <pc:sldMk cId="1216834452" sldId="259"/>
        </pc:sldMkLst>
        <pc:spChg chg="mod">
          <ac:chgData name="Hamilton, Alexander" userId="S::alexander.2.hamilton@uconn.edu::9874f876-f037-407b-a616-8f019f63a841" providerId="AD" clId="Web-{B6C730D7-C384-0242-686C-12F2F192D85B}" dt="2024-11-02T21:23:13.347" v="131"/>
          <ac:spMkLst>
            <pc:docMk/>
            <pc:sldMk cId="1216834452" sldId="259"/>
            <ac:spMk id="2" creationId="{7A3109D3-DB26-AD4B-9C68-2FD278DA4546}"/>
          </ac:spMkLst>
        </pc:spChg>
        <pc:spChg chg="mod">
          <ac:chgData name="Hamilton, Alexander" userId="S::alexander.2.hamilton@uconn.edu::9874f876-f037-407b-a616-8f019f63a841" providerId="AD" clId="Web-{B6C730D7-C384-0242-686C-12F2F192D85B}" dt="2024-11-02T21:23:13.347" v="131"/>
          <ac:spMkLst>
            <pc:docMk/>
            <pc:sldMk cId="1216834452" sldId="259"/>
            <ac:spMk id="3" creationId="{1EB9180A-51B0-715A-4158-7E278AC12503}"/>
          </ac:spMkLst>
        </pc:spChg>
        <pc:spChg chg="add">
          <ac:chgData name="Hamilton, Alexander" userId="S::alexander.2.hamilton@uconn.edu::9874f876-f037-407b-a616-8f019f63a841" providerId="AD" clId="Web-{B6C730D7-C384-0242-686C-12F2F192D85B}" dt="2024-11-02T21:23:13.347" v="131"/>
          <ac:spMkLst>
            <pc:docMk/>
            <pc:sldMk cId="1216834452" sldId="259"/>
            <ac:spMk id="10" creationId="{922F19F4-FE70-43DC-856F-2CE5F521DC48}"/>
          </ac:spMkLst>
        </pc:spChg>
        <pc:spChg chg="add">
          <ac:chgData name="Hamilton, Alexander" userId="S::alexander.2.hamilton@uconn.edu::9874f876-f037-407b-a616-8f019f63a841" providerId="AD" clId="Web-{B6C730D7-C384-0242-686C-12F2F192D85B}" dt="2024-11-02T21:23:13.347" v="131"/>
          <ac:spMkLst>
            <pc:docMk/>
            <pc:sldMk cId="1216834452" sldId="259"/>
            <ac:spMk id="17" creationId="{D5B0017B-2ECA-49AF-B397-DC140825DF8D}"/>
          </ac:spMkLst>
        </pc:spChg>
        <pc:spChg chg="add">
          <ac:chgData name="Hamilton, Alexander" userId="S::alexander.2.hamilton@uconn.edu::9874f876-f037-407b-a616-8f019f63a841" providerId="AD" clId="Web-{B6C730D7-C384-0242-686C-12F2F192D85B}" dt="2024-11-02T21:23:13.347" v="131"/>
          <ac:spMkLst>
            <pc:docMk/>
            <pc:sldMk cId="1216834452" sldId="259"/>
            <ac:spMk id="19" creationId="{395ECC94-3D5E-46A7-A7A1-DE807E1563B4}"/>
          </ac:spMkLst>
        </pc:spChg>
        <pc:spChg chg="add">
          <ac:chgData name="Hamilton, Alexander" userId="S::alexander.2.hamilton@uconn.edu::9874f876-f037-407b-a616-8f019f63a841" providerId="AD" clId="Web-{B6C730D7-C384-0242-686C-12F2F192D85B}" dt="2024-11-02T21:23:13.347" v="131"/>
          <ac:spMkLst>
            <pc:docMk/>
            <pc:sldMk cId="1216834452" sldId="259"/>
            <ac:spMk id="21" creationId="{7E549738-9961-462D-81B7-4A7A44691102}"/>
          </ac:spMkLst>
        </pc:spChg>
        <pc:grpChg chg="add">
          <ac:chgData name="Hamilton, Alexander" userId="S::alexander.2.hamilton@uconn.edu::9874f876-f037-407b-a616-8f019f63a841" providerId="AD" clId="Web-{B6C730D7-C384-0242-686C-12F2F192D85B}" dt="2024-11-02T21:23:13.347" v="131"/>
          <ac:grpSpMkLst>
            <pc:docMk/>
            <pc:sldMk cId="1216834452" sldId="259"/>
            <ac:grpSpMk id="12" creationId="{AE1C45F0-260A-458C-96ED-C1F6D2151219}"/>
          </ac:grpSpMkLst>
        </pc:grpChg>
        <pc:picChg chg="add mod">
          <ac:chgData name="Hamilton, Alexander" userId="S::alexander.2.hamilton@uconn.edu::9874f876-f037-407b-a616-8f019f63a841" providerId="AD" clId="Web-{B6C730D7-C384-0242-686C-12F2F192D85B}" dt="2024-11-02T21:23:13.347" v="131"/>
          <ac:picMkLst>
            <pc:docMk/>
            <pc:sldMk cId="1216834452" sldId="259"/>
            <ac:picMk id="4" creationId="{06DA7FCE-8C15-1213-9297-DF1133A8F5EF}"/>
          </ac:picMkLst>
        </pc:picChg>
        <pc:picChg chg="add mod">
          <ac:chgData name="Hamilton, Alexander" userId="S::alexander.2.hamilton@uconn.edu::9874f876-f037-407b-a616-8f019f63a841" providerId="AD" clId="Web-{B6C730D7-C384-0242-686C-12F2F192D85B}" dt="2024-11-02T21:23:13.347" v="131"/>
          <ac:picMkLst>
            <pc:docMk/>
            <pc:sldMk cId="1216834452" sldId="259"/>
            <ac:picMk id="5" creationId="{7B2D87C2-666D-C897-7D28-AB5536182D1C}"/>
          </ac:picMkLst>
        </pc:picChg>
        <pc:cxnChg chg="add">
          <ac:chgData name="Hamilton, Alexander" userId="S::alexander.2.hamilton@uconn.edu::9874f876-f037-407b-a616-8f019f63a841" providerId="AD" clId="Web-{B6C730D7-C384-0242-686C-12F2F192D85B}" dt="2024-11-02T21:23:13.347" v="131"/>
          <ac:cxnSpMkLst>
            <pc:docMk/>
            <pc:sldMk cId="1216834452" sldId="259"/>
            <ac:cxnSpMk id="23" creationId="{6CF1BAF6-AD41-4082-B212-8A1F9A2E8779}"/>
          </ac:cxnSpMkLst>
        </pc:cxnChg>
      </pc:sldChg>
      <pc:sldChg chg="addSp delSp modSp add mod replId setBg">
        <pc:chgData name="Hamilton, Alexander" userId="S::alexander.2.hamilton@uconn.edu::9874f876-f037-407b-a616-8f019f63a841" providerId="AD" clId="Web-{B6C730D7-C384-0242-686C-12F2F192D85B}" dt="2024-11-02T21:24:01.054" v="141" actId="1076"/>
        <pc:sldMkLst>
          <pc:docMk/>
          <pc:sldMk cId="1389544086" sldId="260"/>
        </pc:sldMkLst>
        <pc:spChg chg="mod">
          <ac:chgData name="Hamilton, Alexander" userId="S::alexander.2.hamilton@uconn.edu::9874f876-f037-407b-a616-8f019f63a841" providerId="AD" clId="Web-{B6C730D7-C384-0242-686C-12F2F192D85B}" dt="2024-11-02T21:23:37.349" v="134"/>
          <ac:spMkLst>
            <pc:docMk/>
            <pc:sldMk cId="1389544086" sldId="260"/>
            <ac:spMk id="2" creationId="{7A3109D3-DB26-AD4B-9C68-2FD278DA4546}"/>
          </ac:spMkLst>
        </pc:spChg>
        <pc:spChg chg="mod ord">
          <ac:chgData name="Hamilton, Alexander" userId="S::alexander.2.hamilton@uconn.edu::9874f876-f037-407b-a616-8f019f63a841" providerId="AD" clId="Web-{B6C730D7-C384-0242-686C-12F2F192D85B}" dt="2024-11-02T21:23:37.349" v="134"/>
          <ac:spMkLst>
            <pc:docMk/>
            <pc:sldMk cId="1389544086" sldId="260"/>
            <ac:spMk id="3" creationId="{1EB9180A-51B0-715A-4158-7E278AC12503}"/>
          </ac:spMkLst>
        </pc:spChg>
        <pc:spChg chg="add del">
          <ac:chgData name="Hamilton, Alexander" userId="S::alexander.2.hamilton@uconn.edu::9874f876-f037-407b-a616-8f019f63a841" providerId="AD" clId="Web-{B6C730D7-C384-0242-686C-12F2F192D85B}" dt="2024-11-02T21:23:37.349" v="134"/>
          <ac:spMkLst>
            <pc:docMk/>
            <pc:sldMk cId="1389544086" sldId="260"/>
            <ac:spMk id="9" creationId="{201CC55D-ED54-4C5C-95E6-10947BD1103B}"/>
          </ac:spMkLst>
        </pc:spChg>
        <pc:spChg chg="add del">
          <ac:chgData name="Hamilton, Alexander" userId="S::alexander.2.hamilton@uconn.edu::9874f876-f037-407b-a616-8f019f63a841" providerId="AD" clId="Web-{B6C730D7-C384-0242-686C-12F2F192D85B}" dt="2024-11-02T21:23:37.349" v="134"/>
          <ac:spMkLst>
            <pc:docMk/>
            <pc:sldMk cId="1389544086" sldId="260"/>
            <ac:spMk id="15" creationId="{3873B707-463F-40B0-8227-E8CC6C67EB25}"/>
          </ac:spMkLst>
        </pc:spChg>
        <pc:spChg chg="add del">
          <ac:chgData name="Hamilton, Alexander" userId="S::alexander.2.hamilton@uconn.edu::9874f876-f037-407b-a616-8f019f63a841" providerId="AD" clId="Web-{B6C730D7-C384-0242-686C-12F2F192D85B}" dt="2024-11-02T21:23:37.349" v="134"/>
          <ac:spMkLst>
            <pc:docMk/>
            <pc:sldMk cId="1389544086" sldId="260"/>
            <ac:spMk id="17" creationId="{C13237C8-E62C-4F0D-A318-BD6FB6C2D138}"/>
          </ac:spMkLst>
        </pc:spChg>
        <pc:spChg chg="add del">
          <ac:chgData name="Hamilton, Alexander" userId="S::alexander.2.hamilton@uconn.edu::9874f876-f037-407b-a616-8f019f63a841" providerId="AD" clId="Web-{B6C730D7-C384-0242-686C-12F2F192D85B}" dt="2024-11-02T21:23:37.349" v="134"/>
          <ac:spMkLst>
            <pc:docMk/>
            <pc:sldMk cId="1389544086" sldId="260"/>
            <ac:spMk id="19" creationId="{19C9EAEA-39D0-4B0E-A0EB-51E7B26740B1}"/>
          </ac:spMkLst>
        </pc:spChg>
        <pc:spChg chg="add">
          <ac:chgData name="Hamilton, Alexander" userId="S::alexander.2.hamilton@uconn.edu::9874f876-f037-407b-a616-8f019f63a841" providerId="AD" clId="Web-{B6C730D7-C384-0242-686C-12F2F192D85B}" dt="2024-11-02T21:23:37.349" v="134"/>
          <ac:spMkLst>
            <pc:docMk/>
            <pc:sldMk cId="1389544086" sldId="260"/>
            <ac:spMk id="24" creationId="{9D80C9EF-3CC6-4ECC-9C2D-9D0396C96ED9}"/>
          </ac:spMkLst>
        </pc:spChg>
        <pc:spChg chg="add">
          <ac:chgData name="Hamilton, Alexander" userId="S::alexander.2.hamilton@uconn.edu::9874f876-f037-407b-a616-8f019f63a841" providerId="AD" clId="Web-{B6C730D7-C384-0242-686C-12F2F192D85B}" dt="2024-11-02T21:23:37.349" v="134"/>
          <ac:spMkLst>
            <pc:docMk/>
            <pc:sldMk cId="1389544086" sldId="260"/>
            <ac:spMk id="26" creationId="{5DA32751-37A2-45C0-BE94-63D375E27003}"/>
          </ac:spMkLst>
        </pc:spChg>
        <pc:spChg chg="add">
          <ac:chgData name="Hamilton, Alexander" userId="S::alexander.2.hamilton@uconn.edu::9874f876-f037-407b-a616-8f019f63a841" providerId="AD" clId="Web-{B6C730D7-C384-0242-686C-12F2F192D85B}" dt="2024-11-02T21:23:37.349" v="134"/>
          <ac:spMkLst>
            <pc:docMk/>
            <pc:sldMk cId="1389544086" sldId="260"/>
            <ac:spMk id="28" creationId="{E659831F-0D9A-4C63-9EBB-8435B85A440F}"/>
          </ac:spMkLst>
        </pc:spChg>
        <pc:spChg chg="add">
          <ac:chgData name="Hamilton, Alexander" userId="S::alexander.2.hamilton@uconn.edu::9874f876-f037-407b-a616-8f019f63a841" providerId="AD" clId="Web-{B6C730D7-C384-0242-686C-12F2F192D85B}" dt="2024-11-02T21:23:37.349" v="134"/>
          <ac:spMkLst>
            <pc:docMk/>
            <pc:sldMk cId="1389544086" sldId="260"/>
            <ac:spMk id="30" creationId="{5A55FBCD-CD42-40F5-8A1B-3203F9CAEEAA}"/>
          </ac:spMkLst>
        </pc:spChg>
        <pc:grpChg chg="add del">
          <ac:chgData name="Hamilton, Alexander" userId="S::alexander.2.hamilton@uconn.edu::9874f876-f037-407b-a616-8f019f63a841" providerId="AD" clId="Web-{B6C730D7-C384-0242-686C-12F2F192D85B}" dt="2024-11-02T21:23:37.349" v="134"/>
          <ac:grpSpMkLst>
            <pc:docMk/>
            <pc:sldMk cId="1389544086" sldId="260"/>
            <ac:grpSpMk id="11" creationId="{1DE889C7-FAD6-4397-98E2-05D503484459}"/>
          </ac:grpSpMkLst>
        </pc:grpChg>
        <pc:picChg chg="add del mod">
          <ac:chgData name="Hamilton, Alexander" userId="S::alexander.2.hamilton@uconn.edu::9874f876-f037-407b-a616-8f019f63a841" providerId="AD" clId="Web-{B6C730D7-C384-0242-686C-12F2F192D85B}" dt="2024-11-02T21:23:57.507" v="138"/>
          <ac:picMkLst>
            <pc:docMk/>
            <pc:sldMk cId="1389544086" sldId="260"/>
            <ac:picMk id="4" creationId="{8AFE728B-A116-FDBA-725C-1801777C496A}"/>
          </ac:picMkLst>
        </pc:picChg>
        <pc:picChg chg="add mod">
          <ac:chgData name="Hamilton, Alexander" userId="S::alexander.2.hamilton@uconn.edu::9874f876-f037-407b-a616-8f019f63a841" providerId="AD" clId="Web-{B6C730D7-C384-0242-686C-12F2F192D85B}" dt="2024-11-02T21:24:01.054" v="141" actId="1076"/>
          <ac:picMkLst>
            <pc:docMk/>
            <pc:sldMk cId="1389544086" sldId="260"/>
            <ac:picMk id="5" creationId="{491264E3-DA6C-B8DF-9F66-BD6260CC9E8B}"/>
          </ac:picMkLst>
        </pc:picChg>
      </pc:sldChg>
      <pc:sldChg chg="addSp delSp modSp add mod replId setBg">
        <pc:chgData name="Hamilton, Alexander" userId="S::alexander.2.hamilton@uconn.edu::9874f876-f037-407b-a616-8f019f63a841" providerId="AD" clId="Web-{B6C730D7-C384-0242-686C-12F2F192D85B}" dt="2024-11-02T21:27:41.356" v="150" actId="1076"/>
        <pc:sldMkLst>
          <pc:docMk/>
          <pc:sldMk cId="335774801" sldId="261"/>
        </pc:sldMkLst>
        <pc:spChg chg="mod">
          <ac:chgData name="Hamilton, Alexander" userId="S::alexander.2.hamilton@uconn.edu::9874f876-f037-407b-a616-8f019f63a841" providerId="AD" clId="Web-{B6C730D7-C384-0242-686C-12F2F192D85B}" dt="2024-11-02T21:23:25.020" v="133"/>
          <ac:spMkLst>
            <pc:docMk/>
            <pc:sldMk cId="335774801" sldId="261"/>
            <ac:spMk id="2" creationId="{7A3109D3-DB26-AD4B-9C68-2FD278DA4546}"/>
          </ac:spMkLst>
        </pc:spChg>
        <pc:spChg chg="mod">
          <ac:chgData name="Hamilton, Alexander" userId="S::alexander.2.hamilton@uconn.edu::9874f876-f037-407b-a616-8f019f63a841" providerId="AD" clId="Web-{B6C730D7-C384-0242-686C-12F2F192D85B}" dt="2024-11-02T21:27:32.574" v="145" actId="20577"/>
          <ac:spMkLst>
            <pc:docMk/>
            <pc:sldMk cId="335774801" sldId="261"/>
            <ac:spMk id="3" creationId="{1EB9180A-51B0-715A-4158-7E278AC12503}"/>
          </ac:spMkLst>
        </pc:spChg>
        <pc:spChg chg="add">
          <ac:chgData name="Hamilton, Alexander" userId="S::alexander.2.hamilton@uconn.edu::9874f876-f037-407b-a616-8f019f63a841" providerId="AD" clId="Web-{B6C730D7-C384-0242-686C-12F2F192D85B}" dt="2024-11-02T21:23:25.020" v="133"/>
          <ac:spMkLst>
            <pc:docMk/>
            <pc:sldMk cId="335774801" sldId="261"/>
            <ac:spMk id="10" creationId="{058A14AF-9FB5-4CC7-BA35-E8E85D3EDF0E}"/>
          </ac:spMkLst>
        </pc:spChg>
        <pc:spChg chg="add">
          <ac:chgData name="Hamilton, Alexander" userId="S::alexander.2.hamilton@uconn.edu::9874f876-f037-407b-a616-8f019f63a841" providerId="AD" clId="Web-{B6C730D7-C384-0242-686C-12F2F192D85B}" dt="2024-11-02T21:23:25.020" v="133"/>
          <ac:spMkLst>
            <pc:docMk/>
            <pc:sldMk cId="335774801" sldId="261"/>
            <ac:spMk id="12" creationId="{3A9A4357-BD1D-4622-A4FE-766E6AB8DE84}"/>
          </ac:spMkLst>
        </pc:spChg>
        <pc:spChg chg="add">
          <ac:chgData name="Hamilton, Alexander" userId="S::alexander.2.hamilton@uconn.edu::9874f876-f037-407b-a616-8f019f63a841" providerId="AD" clId="Web-{B6C730D7-C384-0242-686C-12F2F192D85B}" dt="2024-11-02T21:23:25.020" v="133"/>
          <ac:spMkLst>
            <pc:docMk/>
            <pc:sldMk cId="335774801" sldId="261"/>
            <ac:spMk id="14" creationId="{E659831F-0D9A-4C63-9EBB-8435B85A440F}"/>
          </ac:spMkLst>
        </pc:spChg>
        <pc:spChg chg="add">
          <ac:chgData name="Hamilton, Alexander" userId="S::alexander.2.hamilton@uconn.edu::9874f876-f037-407b-a616-8f019f63a841" providerId="AD" clId="Web-{B6C730D7-C384-0242-686C-12F2F192D85B}" dt="2024-11-02T21:23:25.020" v="133"/>
          <ac:spMkLst>
            <pc:docMk/>
            <pc:sldMk cId="335774801" sldId="261"/>
            <ac:spMk id="16" creationId="{E6995CE5-F890-4ABA-82A2-26507CE8D2A3}"/>
          </ac:spMkLst>
        </pc:spChg>
        <pc:picChg chg="del">
          <ac:chgData name="Hamilton, Alexander" userId="S::alexander.2.hamilton@uconn.edu::9874f876-f037-407b-a616-8f019f63a841" providerId="AD" clId="Web-{B6C730D7-C384-0242-686C-12F2F192D85B}" dt="2024-11-02T21:20:09.693" v="76"/>
          <ac:picMkLst>
            <pc:docMk/>
            <pc:sldMk cId="335774801" sldId="261"/>
            <ac:picMk id="4" creationId="{8AFE728B-A116-FDBA-725C-1801777C496A}"/>
          </ac:picMkLst>
        </pc:picChg>
        <pc:picChg chg="add del mod">
          <ac:chgData name="Hamilton, Alexander" userId="S::alexander.2.hamilton@uconn.edu::9874f876-f037-407b-a616-8f019f63a841" providerId="AD" clId="Web-{B6C730D7-C384-0242-686C-12F2F192D85B}" dt="2024-11-02T21:27:33.903" v="146"/>
          <ac:picMkLst>
            <pc:docMk/>
            <pc:sldMk cId="335774801" sldId="261"/>
            <ac:picMk id="5" creationId="{14699CAE-E916-2072-FB07-7D87A71E9378}"/>
          </ac:picMkLst>
        </pc:picChg>
        <pc:picChg chg="add mod">
          <ac:chgData name="Hamilton, Alexander" userId="S::alexander.2.hamilton@uconn.edu::9874f876-f037-407b-a616-8f019f63a841" providerId="AD" clId="Web-{B6C730D7-C384-0242-686C-12F2F192D85B}" dt="2024-11-02T21:27:41.356" v="150" actId="1076"/>
          <ac:picMkLst>
            <pc:docMk/>
            <pc:sldMk cId="335774801" sldId="261"/>
            <ac:picMk id="6" creationId="{87507BBD-65B0-1F44-0632-029FEF0A6EB4}"/>
          </ac:picMkLst>
        </pc:picChg>
      </pc:sldChg>
    </pc:docChg>
  </pc:docChgLst>
  <pc:docChgLst>
    <pc:chgData name="Hamilton, Alexander" userId="S::alexander.2.hamilton@uconn.edu::9874f876-f037-407b-a616-8f019f63a841" providerId="AD" clId="Web-{2B865FEB-C8D1-C61D-D805-C1572ADF7D6A}"/>
    <pc:docChg chg="modSld">
      <pc:chgData name="Hamilton, Alexander" userId="S::alexander.2.hamilton@uconn.edu::9874f876-f037-407b-a616-8f019f63a841" providerId="AD" clId="Web-{2B865FEB-C8D1-C61D-D805-C1572ADF7D6A}" dt="2024-11-03T18:49:25.699" v="40"/>
      <pc:docMkLst>
        <pc:docMk/>
      </pc:docMkLst>
      <pc:sldChg chg="modSp">
        <pc:chgData name="Hamilton, Alexander" userId="S::alexander.2.hamilton@uconn.edu::9874f876-f037-407b-a616-8f019f63a841" providerId="AD" clId="Web-{2B865FEB-C8D1-C61D-D805-C1572ADF7D6A}" dt="2024-11-03T18:47:49.178" v="11" actId="1076"/>
        <pc:sldMkLst>
          <pc:docMk/>
          <pc:sldMk cId="478981771" sldId="257"/>
        </pc:sldMkLst>
        <pc:picChg chg="mod">
          <ac:chgData name="Hamilton, Alexander" userId="S::alexander.2.hamilton@uconn.edu::9874f876-f037-407b-a616-8f019f63a841" providerId="AD" clId="Web-{2B865FEB-C8D1-C61D-D805-C1572ADF7D6A}" dt="2024-11-03T18:47:49.178" v="11" actId="1076"/>
          <ac:picMkLst>
            <pc:docMk/>
            <pc:sldMk cId="478981771" sldId="257"/>
            <ac:picMk id="5" creationId="{1D74BF64-04BE-5850-154C-6433CF7D4F9D}"/>
          </ac:picMkLst>
        </pc:picChg>
      </pc:sldChg>
      <pc:sldChg chg="modSp">
        <pc:chgData name="Hamilton, Alexander" userId="S::alexander.2.hamilton@uconn.edu::9874f876-f037-407b-a616-8f019f63a841" providerId="AD" clId="Web-{2B865FEB-C8D1-C61D-D805-C1572ADF7D6A}" dt="2024-11-03T18:49:06.932" v="39" actId="20577"/>
        <pc:sldMkLst>
          <pc:docMk/>
          <pc:sldMk cId="1216834452" sldId="259"/>
        </pc:sldMkLst>
        <pc:spChg chg="mod">
          <ac:chgData name="Hamilton, Alexander" userId="S::alexander.2.hamilton@uconn.edu::9874f876-f037-407b-a616-8f019f63a841" providerId="AD" clId="Web-{2B865FEB-C8D1-C61D-D805-C1572ADF7D6A}" dt="2024-11-03T18:49:06.932" v="39" actId="20577"/>
          <ac:spMkLst>
            <pc:docMk/>
            <pc:sldMk cId="1216834452" sldId="259"/>
            <ac:spMk id="3" creationId="{1EB9180A-51B0-715A-4158-7E278AC12503}"/>
          </ac:spMkLst>
        </pc:spChg>
      </pc:sldChg>
      <pc:sldChg chg="modSp">
        <pc:chgData name="Hamilton, Alexander" userId="S::alexander.2.hamilton@uconn.edu::9874f876-f037-407b-a616-8f019f63a841" providerId="AD" clId="Web-{2B865FEB-C8D1-C61D-D805-C1572ADF7D6A}" dt="2024-11-03T18:48:39.150" v="16" actId="20577"/>
        <pc:sldMkLst>
          <pc:docMk/>
          <pc:sldMk cId="1389544086" sldId="260"/>
        </pc:sldMkLst>
        <pc:spChg chg="mod">
          <ac:chgData name="Hamilton, Alexander" userId="S::alexander.2.hamilton@uconn.edu::9874f876-f037-407b-a616-8f019f63a841" providerId="AD" clId="Web-{2B865FEB-C8D1-C61D-D805-C1572ADF7D6A}" dt="2024-11-03T18:48:39.150" v="16" actId="20577"/>
          <ac:spMkLst>
            <pc:docMk/>
            <pc:sldMk cId="1389544086" sldId="260"/>
            <ac:spMk id="3" creationId="{1EB9180A-51B0-715A-4158-7E278AC12503}"/>
          </ac:spMkLst>
        </pc:spChg>
      </pc:sldChg>
      <pc:sldChg chg="addSp modSp mod setBg">
        <pc:chgData name="Hamilton, Alexander" userId="S::alexander.2.hamilton@uconn.edu::9874f876-f037-407b-a616-8f019f63a841" providerId="AD" clId="Web-{2B865FEB-C8D1-C61D-D805-C1572ADF7D6A}" dt="2024-11-03T18:49:25.699" v="40"/>
        <pc:sldMkLst>
          <pc:docMk/>
          <pc:sldMk cId="4249402855" sldId="261"/>
        </pc:sldMkLst>
        <pc:spChg chg="mod">
          <ac:chgData name="Hamilton, Alexander" userId="S::alexander.2.hamilton@uconn.edu::9874f876-f037-407b-a616-8f019f63a841" providerId="AD" clId="Web-{2B865FEB-C8D1-C61D-D805-C1572ADF7D6A}" dt="2024-11-03T18:49:25.699" v="40"/>
          <ac:spMkLst>
            <pc:docMk/>
            <pc:sldMk cId="4249402855" sldId="261"/>
            <ac:spMk id="2" creationId="{D51154A4-FBF6-25A4-CE31-808A960F2F2D}"/>
          </ac:spMkLst>
        </pc:spChg>
        <pc:spChg chg="mod">
          <ac:chgData name="Hamilton, Alexander" userId="S::alexander.2.hamilton@uconn.edu::9874f876-f037-407b-a616-8f019f63a841" providerId="AD" clId="Web-{2B865FEB-C8D1-C61D-D805-C1572ADF7D6A}" dt="2024-11-03T18:49:25.699" v="40"/>
          <ac:spMkLst>
            <pc:docMk/>
            <pc:sldMk cId="4249402855" sldId="261"/>
            <ac:spMk id="3" creationId="{0A18D3F9-06AA-C57B-BAFE-8B00734E93C0}"/>
          </ac:spMkLst>
        </pc:spChg>
        <pc:spChg chg="add">
          <ac:chgData name="Hamilton, Alexander" userId="S::alexander.2.hamilton@uconn.edu::9874f876-f037-407b-a616-8f019f63a841" providerId="AD" clId="Web-{2B865FEB-C8D1-C61D-D805-C1572ADF7D6A}" dt="2024-11-03T18:49:25.699" v="40"/>
          <ac:spMkLst>
            <pc:docMk/>
            <pc:sldMk cId="4249402855" sldId="261"/>
            <ac:spMk id="8" creationId="{DBF61EA3-B236-439E-9C0B-340980D56BEE}"/>
          </ac:spMkLst>
        </pc:spChg>
        <pc:spChg chg="add">
          <ac:chgData name="Hamilton, Alexander" userId="S::alexander.2.hamilton@uconn.edu::9874f876-f037-407b-a616-8f019f63a841" providerId="AD" clId="Web-{2B865FEB-C8D1-C61D-D805-C1572ADF7D6A}" dt="2024-11-03T18:49:25.699" v="40"/>
          <ac:spMkLst>
            <pc:docMk/>
            <pc:sldMk cId="4249402855" sldId="261"/>
            <ac:spMk id="14" creationId="{E659831F-0D9A-4C63-9EBB-8435B85A440F}"/>
          </ac:spMkLst>
        </pc:spChg>
        <pc:grpChg chg="add">
          <ac:chgData name="Hamilton, Alexander" userId="S::alexander.2.hamilton@uconn.edu::9874f876-f037-407b-a616-8f019f63a841" providerId="AD" clId="Web-{2B865FEB-C8D1-C61D-D805-C1572ADF7D6A}" dt="2024-11-03T18:49:25.699" v="40"/>
          <ac:grpSpMkLst>
            <pc:docMk/>
            <pc:sldMk cId="4249402855" sldId="261"/>
            <ac:grpSpMk id="10" creationId="{28FAF094-D087-493F-8DF9-A486C2D6BBAA}"/>
          </ac:grpSpMkLst>
        </pc:grpChg>
      </pc:sldChg>
    </pc:docChg>
  </pc:docChgLst>
  <pc:docChgLst>
    <pc:chgData name="Hamilton, Alexander" userId="S::alexander.2.hamilton@uconn.edu::9874f876-f037-407b-a616-8f019f63a841" providerId="AD" clId="Web-{E6DF1F4B-2770-C155-135B-BBFEA06E52C9}"/>
    <pc:docChg chg="modSld">
      <pc:chgData name="Hamilton, Alexander" userId="S::alexander.2.hamilton@uconn.edu::9874f876-f037-407b-a616-8f019f63a841" providerId="AD" clId="Web-{E6DF1F4B-2770-C155-135B-BBFEA06E52C9}" dt="2024-11-03T18:47:27.372" v="11" actId="1076"/>
      <pc:docMkLst>
        <pc:docMk/>
      </pc:docMkLst>
      <pc:sldChg chg="addSp delSp modSp">
        <pc:chgData name="Hamilton, Alexander" userId="S::alexander.2.hamilton@uconn.edu::9874f876-f037-407b-a616-8f019f63a841" providerId="AD" clId="Web-{E6DF1F4B-2770-C155-135B-BBFEA06E52C9}" dt="2024-11-03T18:47:27.372" v="11" actId="1076"/>
        <pc:sldMkLst>
          <pc:docMk/>
          <pc:sldMk cId="478981771" sldId="257"/>
        </pc:sldMkLst>
        <pc:picChg chg="add del mod">
          <ac:chgData name="Hamilton, Alexander" userId="S::alexander.2.hamilton@uconn.edu::9874f876-f037-407b-a616-8f019f63a841" providerId="AD" clId="Web-{E6DF1F4B-2770-C155-135B-BBFEA06E52C9}" dt="2024-11-03T18:47:11.277" v="3"/>
          <ac:picMkLst>
            <pc:docMk/>
            <pc:sldMk cId="478981771" sldId="257"/>
            <ac:picMk id="4" creationId="{28B672B9-4CC6-3031-939F-8A7EED4E923F}"/>
          </ac:picMkLst>
        </pc:picChg>
        <pc:picChg chg="add mod">
          <ac:chgData name="Hamilton, Alexander" userId="S::alexander.2.hamilton@uconn.edu::9874f876-f037-407b-a616-8f019f63a841" providerId="AD" clId="Web-{E6DF1F4B-2770-C155-135B-BBFEA06E52C9}" dt="2024-11-03T18:47:27.372" v="11" actId="1076"/>
          <ac:picMkLst>
            <pc:docMk/>
            <pc:sldMk cId="478981771" sldId="257"/>
            <ac:picMk id="5" creationId="{1D74BF64-04BE-5850-154C-6433CF7D4F9D}"/>
          </ac:picMkLst>
        </pc:picChg>
      </pc:sldChg>
    </pc:docChg>
  </pc:docChgLst>
  <pc:docChgLst>
    <pc:chgData name="Hamilton, Alexander" userId="S::alexander.2.hamilton@uconn.edu::9874f876-f037-407b-a616-8f019f63a841" providerId="AD" clId="Web-{15695292-E7FF-B982-9C61-4D2C09F4CBF2}"/>
    <pc:docChg chg="addSld delSld modSld">
      <pc:chgData name="Hamilton, Alexander" userId="S::alexander.2.hamilton@uconn.edu::9874f876-f037-407b-a616-8f019f63a841" providerId="AD" clId="Web-{15695292-E7FF-B982-9C61-4D2C09F4CBF2}" dt="2024-11-03T18:44:22.070" v="271"/>
      <pc:docMkLst>
        <pc:docMk/>
      </pc:docMkLst>
      <pc:sldChg chg="modSp">
        <pc:chgData name="Hamilton, Alexander" userId="S::alexander.2.hamilton@uconn.edu::9874f876-f037-407b-a616-8f019f63a841" providerId="AD" clId="Web-{15695292-E7FF-B982-9C61-4D2C09F4CBF2}" dt="2024-11-03T18:10:32.933" v="122" actId="20577"/>
        <pc:sldMkLst>
          <pc:docMk/>
          <pc:sldMk cId="109857222" sldId="256"/>
        </pc:sldMkLst>
        <pc:spChg chg="mod">
          <ac:chgData name="Hamilton, Alexander" userId="S::alexander.2.hamilton@uconn.edu::9874f876-f037-407b-a616-8f019f63a841" providerId="AD" clId="Web-{15695292-E7FF-B982-9C61-4D2C09F4CBF2}" dt="2024-11-03T18:10:32.933" v="122" actId="20577"/>
          <ac:spMkLst>
            <pc:docMk/>
            <pc:sldMk cId="109857222" sldId="256"/>
            <ac:spMk id="2" creationId="{00000000-0000-0000-0000-000000000000}"/>
          </ac:spMkLst>
        </pc:spChg>
      </pc:sldChg>
      <pc:sldChg chg="delSp modSp">
        <pc:chgData name="Hamilton, Alexander" userId="S::alexander.2.hamilton@uconn.edu::9874f876-f037-407b-a616-8f019f63a841" providerId="AD" clId="Web-{15695292-E7FF-B982-9C61-4D2C09F4CBF2}" dt="2024-11-03T18:42:10.692" v="254" actId="1076"/>
        <pc:sldMkLst>
          <pc:docMk/>
          <pc:sldMk cId="478981771" sldId="257"/>
        </pc:sldMkLst>
        <pc:spChg chg="mod">
          <ac:chgData name="Hamilton, Alexander" userId="S::alexander.2.hamilton@uconn.edu::9874f876-f037-407b-a616-8f019f63a841" providerId="AD" clId="Web-{15695292-E7FF-B982-9C61-4D2C09F4CBF2}" dt="2024-11-03T18:42:10.692" v="254" actId="1076"/>
          <ac:spMkLst>
            <pc:docMk/>
            <pc:sldMk cId="478981771" sldId="257"/>
            <ac:spMk id="3" creationId="{8EF33D26-D2C0-C444-B48F-9D2E6BFAA1A0}"/>
          </ac:spMkLst>
        </pc:spChg>
        <pc:picChg chg="del">
          <ac:chgData name="Hamilton, Alexander" userId="S::alexander.2.hamilton@uconn.edu::9874f876-f037-407b-a616-8f019f63a841" providerId="AD" clId="Web-{15695292-E7FF-B982-9C61-4D2C09F4CBF2}" dt="2024-11-03T18:42:07.895" v="253"/>
          <ac:picMkLst>
            <pc:docMk/>
            <pc:sldMk cId="478981771" sldId="257"/>
            <ac:picMk id="4" creationId="{8762C229-5B62-01E0-501D-EFC83202AD0C}"/>
          </ac:picMkLst>
        </pc:picChg>
      </pc:sldChg>
      <pc:sldChg chg="addSp delSp modSp">
        <pc:chgData name="Hamilton, Alexander" userId="S::alexander.2.hamilton@uconn.edu::9874f876-f037-407b-a616-8f019f63a841" providerId="AD" clId="Web-{15695292-E7FF-B982-9C61-4D2C09F4CBF2}" dt="2024-11-03T18:43:06.099" v="256"/>
        <pc:sldMkLst>
          <pc:docMk/>
          <pc:sldMk cId="2782713856" sldId="258"/>
        </pc:sldMkLst>
        <pc:spChg chg="mod">
          <ac:chgData name="Hamilton, Alexander" userId="S::alexander.2.hamilton@uconn.edu::9874f876-f037-407b-a616-8f019f63a841" providerId="AD" clId="Web-{15695292-E7FF-B982-9C61-4D2C09F4CBF2}" dt="2024-11-03T18:43:06.099" v="256"/>
          <ac:spMkLst>
            <pc:docMk/>
            <pc:sldMk cId="2782713856" sldId="258"/>
            <ac:spMk id="2" creationId="{7A3109D3-DB26-AD4B-9C68-2FD278DA4546}"/>
          </ac:spMkLst>
        </pc:spChg>
        <pc:spChg chg="mod">
          <ac:chgData name="Hamilton, Alexander" userId="S::alexander.2.hamilton@uconn.edu::9874f876-f037-407b-a616-8f019f63a841" providerId="AD" clId="Web-{15695292-E7FF-B982-9C61-4D2C09F4CBF2}" dt="2024-11-03T18:43:06.099" v="256"/>
          <ac:spMkLst>
            <pc:docMk/>
            <pc:sldMk cId="2782713856" sldId="258"/>
            <ac:spMk id="3" creationId="{1EB9180A-51B0-715A-4158-7E278AC12503}"/>
          </ac:spMkLst>
        </pc:spChg>
        <pc:spChg chg="del">
          <ac:chgData name="Hamilton, Alexander" userId="S::alexander.2.hamilton@uconn.edu::9874f876-f037-407b-a616-8f019f63a841" providerId="AD" clId="Web-{15695292-E7FF-B982-9C61-4D2C09F4CBF2}" dt="2024-11-03T18:43:06.099" v="256"/>
          <ac:spMkLst>
            <pc:docMk/>
            <pc:sldMk cId="2782713856" sldId="258"/>
            <ac:spMk id="11" creationId="{058A14AF-9FB5-4CC7-BA35-E8E85D3EDF0E}"/>
          </ac:spMkLst>
        </pc:spChg>
        <pc:spChg chg="del">
          <ac:chgData name="Hamilton, Alexander" userId="S::alexander.2.hamilton@uconn.edu::9874f876-f037-407b-a616-8f019f63a841" providerId="AD" clId="Web-{15695292-E7FF-B982-9C61-4D2C09F4CBF2}" dt="2024-11-03T18:43:06.099" v="256"/>
          <ac:spMkLst>
            <pc:docMk/>
            <pc:sldMk cId="2782713856" sldId="258"/>
            <ac:spMk id="13" creationId="{3A9A4357-BD1D-4622-A4FE-766E6AB8DE84}"/>
          </ac:spMkLst>
        </pc:spChg>
        <pc:spChg chg="del">
          <ac:chgData name="Hamilton, Alexander" userId="S::alexander.2.hamilton@uconn.edu::9874f876-f037-407b-a616-8f019f63a841" providerId="AD" clId="Web-{15695292-E7FF-B982-9C61-4D2C09F4CBF2}" dt="2024-11-03T18:43:06.099" v="256"/>
          <ac:spMkLst>
            <pc:docMk/>
            <pc:sldMk cId="2782713856" sldId="258"/>
            <ac:spMk id="15" creationId="{E659831F-0D9A-4C63-9EBB-8435B85A440F}"/>
          </ac:spMkLst>
        </pc:spChg>
        <pc:spChg chg="del">
          <ac:chgData name="Hamilton, Alexander" userId="S::alexander.2.hamilton@uconn.edu::9874f876-f037-407b-a616-8f019f63a841" providerId="AD" clId="Web-{15695292-E7FF-B982-9C61-4D2C09F4CBF2}" dt="2024-11-03T18:43:06.099" v="256"/>
          <ac:spMkLst>
            <pc:docMk/>
            <pc:sldMk cId="2782713856" sldId="258"/>
            <ac:spMk id="17" creationId="{E6995CE5-F890-4ABA-82A2-26507CE8D2A3}"/>
          </ac:spMkLst>
        </pc:spChg>
        <pc:spChg chg="add">
          <ac:chgData name="Hamilton, Alexander" userId="S::alexander.2.hamilton@uconn.edu::9874f876-f037-407b-a616-8f019f63a841" providerId="AD" clId="Web-{15695292-E7FF-B982-9C61-4D2C09F4CBF2}" dt="2024-11-03T18:43:06.099" v="256"/>
          <ac:spMkLst>
            <pc:docMk/>
            <pc:sldMk cId="2782713856" sldId="258"/>
            <ac:spMk id="22" creationId="{DBF61EA3-B236-439E-9C0B-340980D56BEE}"/>
          </ac:spMkLst>
        </pc:spChg>
        <pc:spChg chg="add">
          <ac:chgData name="Hamilton, Alexander" userId="S::alexander.2.hamilton@uconn.edu::9874f876-f037-407b-a616-8f019f63a841" providerId="AD" clId="Web-{15695292-E7FF-B982-9C61-4D2C09F4CBF2}" dt="2024-11-03T18:43:06.099" v="256"/>
          <ac:spMkLst>
            <pc:docMk/>
            <pc:sldMk cId="2782713856" sldId="258"/>
            <ac:spMk id="28" creationId="{E659831F-0D9A-4C63-9EBB-8435B85A440F}"/>
          </ac:spMkLst>
        </pc:spChg>
        <pc:grpChg chg="add">
          <ac:chgData name="Hamilton, Alexander" userId="S::alexander.2.hamilton@uconn.edu::9874f876-f037-407b-a616-8f019f63a841" providerId="AD" clId="Web-{15695292-E7FF-B982-9C61-4D2C09F4CBF2}" dt="2024-11-03T18:43:06.099" v="256"/>
          <ac:grpSpMkLst>
            <pc:docMk/>
            <pc:sldMk cId="2782713856" sldId="258"/>
            <ac:grpSpMk id="24" creationId="{28FAF094-D087-493F-8DF9-A486C2D6BBAA}"/>
          </ac:grpSpMkLst>
        </pc:grpChg>
        <pc:picChg chg="del">
          <ac:chgData name="Hamilton, Alexander" userId="S::alexander.2.hamilton@uconn.edu::9874f876-f037-407b-a616-8f019f63a841" providerId="AD" clId="Web-{15695292-E7FF-B982-9C61-4D2C09F4CBF2}" dt="2024-11-03T18:37:57.422" v="210"/>
          <ac:picMkLst>
            <pc:docMk/>
            <pc:sldMk cId="2782713856" sldId="258"/>
            <ac:picMk id="6" creationId="{6BE924AE-9218-F70E-61EC-52601D2F70CE}"/>
          </ac:picMkLst>
        </pc:picChg>
      </pc:sldChg>
      <pc:sldChg chg="addSp delSp modSp">
        <pc:chgData name="Hamilton, Alexander" userId="S::alexander.2.hamilton@uconn.edu::9874f876-f037-407b-a616-8f019f63a841" providerId="AD" clId="Web-{15695292-E7FF-B982-9C61-4D2C09F4CBF2}" dt="2024-11-03T18:43:01.724" v="255"/>
        <pc:sldMkLst>
          <pc:docMk/>
          <pc:sldMk cId="1216834452" sldId="259"/>
        </pc:sldMkLst>
        <pc:spChg chg="mod">
          <ac:chgData name="Hamilton, Alexander" userId="S::alexander.2.hamilton@uconn.edu::9874f876-f037-407b-a616-8f019f63a841" providerId="AD" clId="Web-{15695292-E7FF-B982-9C61-4D2C09F4CBF2}" dt="2024-11-03T18:43:01.724" v="255"/>
          <ac:spMkLst>
            <pc:docMk/>
            <pc:sldMk cId="1216834452" sldId="259"/>
            <ac:spMk id="2" creationId="{7A3109D3-DB26-AD4B-9C68-2FD278DA4546}"/>
          </ac:spMkLst>
        </pc:spChg>
        <pc:spChg chg="mod">
          <ac:chgData name="Hamilton, Alexander" userId="S::alexander.2.hamilton@uconn.edu::9874f876-f037-407b-a616-8f019f63a841" providerId="AD" clId="Web-{15695292-E7FF-B982-9C61-4D2C09F4CBF2}" dt="2024-11-03T18:43:01.724" v="255"/>
          <ac:spMkLst>
            <pc:docMk/>
            <pc:sldMk cId="1216834452" sldId="259"/>
            <ac:spMk id="3" creationId="{1EB9180A-51B0-715A-4158-7E278AC12503}"/>
          </ac:spMkLst>
        </pc:spChg>
        <pc:spChg chg="del">
          <ac:chgData name="Hamilton, Alexander" userId="S::alexander.2.hamilton@uconn.edu::9874f876-f037-407b-a616-8f019f63a841" providerId="AD" clId="Web-{15695292-E7FF-B982-9C61-4D2C09F4CBF2}" dt="2024-11-03T18:43:01.724" v="255"/>
          <ac:spMkLst>
            <pc:docMk/>
            <pc:sldMk cId="1216834452" sldId="259"/>
            <ac:spMk id="10" creationId="{922F19F4-FE70-43DC-856F-2CE5F521DC48}"/>
          </ac:spMkLst>
        </pc:spChg>
        <pc:spChg chg="del">
          <ac:chgData name="Hamilton, Alexander" userId="S::alexander.2.hamilton@uconn.edu::9874f876-f037-407b-a616-8f019f63a841" providerId="AD" clId="Web-{15695292-E7FF-B982-9C61-4D2C09F4CBF2}" dt="2024-11-03T18:43:01.724" v="255"/>
          <ac:spMkLst>
            <pc:docMk/>
            <pc:sldMk cId="1216834452" sldId="259"/>
            <ac:spMk id="17" creationId="{D5B0017B-2ECA-49AF-B397-DC140825DF8D}"/>
          </ac:spMkLst>
        </pc:spChg>
        <pc:spChg chg="del">
          <ac:chgData name="Hamilton, Alexander" userId="S::alexander.2.hamilton@uconn.edu::9874f876-f037-407b-a616-8f019f63a841" providerId="AD" clId="Web-{15695292-E7FF-B982-9C61-4D2C09F4CBF2}" dt="2024-11-03T18:43:01.724" v="255"/>
          <ac:spMkLst>
            <pc:docMk/>
            <pc:sldMk cId="1216834452" sldId="259"/>
            <ac:spMk id="19" creationId="{395ECC94-3D5E-46A7-A7A1-DE807E1563B4}"/>
          </ac:spMkLst>
        </pc:spChg>
        <pc:spChg chg="del">
          <ac:chgData name="Hamilton, Alexander" userId="S::alexander.2.hamilton@uconn.edu::9874f876-f037-407b-a616-8f019f63a841" providerId="AD" clId="Web-{15695292-E7FF-B982-9C61-4D2C09F4CBF2}" dt="2024-11-03T18:43:01.724" v="255"/>
          <ac:spMkLst>
            <pc:docMk/>
            <pc:sldMk cId="1216834452" sldId="259"/>
            <ac:spMk id="21" creationId="{7E549738-9961-462D-81B7-4A7A44691102}"/>
          </ac:spMkLst>
        </pc:spChg>
        <pc:spChg chg="add">
          <ac:chgData name="Hamilton, Alexander" userId="S::alexander.2.hamilton@uconn.edu::9874f876-f037-407b-a616-8f019f63a841" providerId="AD" clId="Web-{15695292-E7FF-B982-9C61-4D2C09F4CBF2}" dt="2024-11-03T18:43:01.724" v="255"/>
          <ac:spMkLst>
            <pc:docMk/>
            <pc:sldMk cId="1216834452" sldId="259"/>
            <ac:spMk id="28" creationId="{DBF61EA3-B236-439E-9C0B-340980D56BEE}"/>
          </ac:spMkLst>
        </pc:spChg>
        <pc:spChg chg="add">
          <ac:chgData name="Hamilton, Alexander" userId="S::alexander.2.hamilton@uconn.edu::9874f876-f037-407b-a616-8f019f63a841" providerId="AD" clId="Web-{15695292-E7FF-B982-9C61-4D2C09F4CBF2}" dt="2024-11-03T18:43:01.724" v="255"/>
          <ac:spMkLst>
            <pc:docMk/>
            <pc:sldMk cId="1216834452" sldId="259"/>
            <ac:spMk id="34" creationId="{E659831F-0D9A-4C63-9EBB-8435B85A440F}"/>
          </ac:spMkLst>
        </pc:spChg>
        <pc:grpChg chg="del">
          <ac:chgData name="Hamilton, Alexander" userId="S::alexander.2.hamilton@uconn.edu::9874f876-f037-407b-a616-8f019f63a841" providerId="AD" clId="Web-{15695292-E7FF-B982-9C61-4D2C09F4CBF2}" dt="2024-11-03T18:43:01.724" v="255"/>
          <ac:grpSpMkLst>
            <pc:docMk/>
            <pc:sldMk cId="1216834452" sldId="259"/>
            <ac:grpSpMk id="12" creationId="{AE1C45F0-260A-458C-96ED-C1F6D2151219}"/>
          </ac:grpSpMkLst>
        </pc:grpChg>
        <pc:grpChg chg="add">
          <ac:chgData name="Hamilton, Alexander" userId="S::alexander.2.hamilton@uconn.edu::9874f876-f037-407b-a616-8f019f63a841" providerId="AD" clId="Web-{15695292-E7FF-B982-9C61-4D2C09F4CBF2}" dt="2024-11-03T18:43:01.724" v="255"/>
          <ac:grpSpMkLst>
            <pc:docMk/>
            <pc:sldMk cId="1216834452" sldId="259"/>
            <ac:grpSpMk id="30" creationId="{28FAF094-D087-493F-8DF9-A486C2D6BBAA}"/>
          </ac:grpSpMkLst>
        </pc:grpChg>
        <pc:picChg chg="del">
          <ac:chgData name="Hamilton, Alexander" userId="S::alexander.2.hamilton@uconn.edu::9874f876-f037-407b-a616-8f019f63a841" providerId="AD" clId="Web-{15695292-E7FF-B982-9C61-4D2C09F4CBF2}" dt="2024-11-03T18:41:27.098" v="249"/>
          <ac:picMkLst>
            <pc:docMk/>
            <pc:sldMk cId="1216834452" sldId="259"/>
            <ac:picMk id="4" creationId="{06DA7FCE-8C15-1213-9297-DF1133A8F5EF}"/>
          </ac:picMkLst>
        </pc:picChg>
        <pc:picChg chg="add del">
          <ac:chgData name="Hamilton, Alexander" userId="S::alexander.2.hamilton@uconn.edu::9874f876-f037-407b-a616-8f019f63a841" providerId="AD" clId="Web-{15695292-E7FF-B982-9C61-4D2C09F4CBF2}" dt="2024-11-03T18:41:33.660" v="252"/>
          <ac:picMkLst>
            <pc:docMk/>
            <pc:sldMk cId="1216834452" sldId="259"/>
            <ac:picMk id="5" creationId="{7B2D87C2-666D-C897-7D28-AB5536182D1C}"/>
          </ac:picMkLst>
        </pc:picChg>
        <pc:cxnChg chg="del">
          <ac:chgData name="Hamilton, Alexander" userId="S::alexander.2.hamilton@uconn.edu::9874f876-f037-407b-a616-8f019f63a841" providerId="AD" clId="Web-{15695292-E7FF-B982-9C61-4D2C09F4CBF2}" dt="2024-11-03T18:43:01.724" v="255"/>
          <ac:cxnSpMkLst>
            <pc:docMk/>
            <pc:sldMk cId="1216834452" sldId="259"/>
            <ac:cxnSpMk id="23" creationId="{6CF1BAF6-AD41-4082-B212-8A1F9A2E8779}"/>
          </ac:cxnSpMkLst>
        </pc:cxnChg>
      </pc:sldChg>
      <pc:sldChg chg="addSp delSp modSp">
        <pc:chgData name="Hamilton, Alexander" userId="S::alexander.2.hamilton@uconn.edu::9874f876-f037-407b-a616-8f019f63a841" providerId="AD" clId="Web-{15695292-E7FF-B982-9C61-4D2C09F4CBF2}" dt="2024-11-03T18:44:22.070" v="271"/>
        <pc:sldMkLst>
          <pc:docMk/>
          <pc:sldMk cId="1389544086" sldId="260"/>
        </pc:sldMkLst>
        <pc:spChg chg="mod">
          <ac:chgData name="Hamilton, Alexander" userId="S::alexander.2.hamilton@uconn.edu::9874f876-f037-407b-a616-8f019f63a841" providerId="AD" clId="Web-{15695292-E7FF-B982-9C61-4D2C09F4CBF2}" dt="2024-11-03T18:44:22.070" v="271"/>
          <ac:spMkLst>
            <pc:docMk/>
            <pc:sldMk cId="1389544086" sldId="260"/>
            <ac:spMk id="2" creationId="{7A3109D3-DB26-AD4B-9C68-2FD278DA4546}"/>
          </ac:spMkLst>
        </pc:spChg>
        <pc:spChg chg="mod">
          <ac:chgData name="Hamilton, Alexander" userId="S::alexander.2.hamilton@uconn.edu::9874f876-f037-407b-a616-8f019f63a841" providerId="AD" clId="Web-{15695292-E7FF-B982-9C61-4D2C09F4CBF2}" dt="2024-11-03T18:44:22.070" v="271"/>
          <ac:spMkLst>
            <pc:docMk/>
            <pc:sldMk cId="1389544086" sldId="260"/>
            <ac:spMk id="3" creationId="{1EB9180A-51B0-715A-4158-7E278AC12503}"/>
          </ac:spMkLst>
        </pc:spChg>
        <pc:spChg chg="del">
          <ac:chgData name="Hamilton, Alexander" userId="S::alexander.2.hamilton@uconn.edu::9874f876-f037-407b-a616-8f019f63a841" providerId="AD" clId="Web-{15695292-E7FF-B982-9C61-4D2C09F4CBF2}" dt="2024-11-03T18:44:22.070" v="271"/>
          <ac:spMkLst>
            <pc:docMk/>
            <pc:sldMk cId="1389544086" sldId="260"/>
            <ac:spMk id="24" creationId="{9D80C9EF-3CC6-4ECC-9C2D-9D0396C96ED9}"/>
          </ac:spMkLst>
        </pc:spChg>
        <pc:spChg chg="del">
          <ac:chgData name="Hamilton, Alexander" userId="S::alexander.2.hamilton@uconn.edu::9874f876-f037-407b-a616-8f019f63a841" providerId="AD" clId="Web-{15695292-E7FF-B982-9C61-4D2C09F4CBF2}" dt="2024-11-03T18:44:22.070" v="271"/>
          <ac:spMkLst>
            <pc:docMk/>
            <pc:sldMk cId="1389544086" sldId="260"/>
            <ac:spMk id="26" creationId="{5DA32751-37A2-45C0-BE94-63D375E27003}"/>
          </ac:spMkLst>
        </pc:spChg>
        <pc:spChg chg="del">
          <ac:chgData name="Hamilton, Alexander" userId="S::alexander.2.hamilton@uconn.edu::9874f876-f037-407b-a616-8f019f63a841" providerId="AD" clId="Web-{15695292-E7FF-B982-9C61-4D2C09F4CBF2}" dt="2024-11-03T18:44:22.070" v="271"/>
          <ac:spMkLst>
            <pc:docMk/>
            <pc:sldMk cId="1389544086" sldId="260"/>
            <ac:spMk id="28" creationId="{E659831F-0D9A-4C63-9EBB-8435B85A440F}"/>
          </ac:spMkLst>
        </pc:spChg>
        <pc:spChg chg="del">
          <ac:chgData name="Hamilton, Alexander" userId="S::alexander.2.hamilton@uconn.edu::9874f876-f037-407b-a616-8f019f63a841" providerId="AD" clId="Web-{15695292-E7FF-B982-9C61-4D2C09F4CBF2}" dt="2024-11-03T18:44:22.070" v="271"/>
          <ac:spMkLst>
            <pc:docMk/>
            <pc:sldMk cId="1389544086" sldId="260"/>
            <ac:spMk id="30" creationId="{5A55FBCD-CD42-40F5-8A1B-3203F9CAEEAA}"/>
          </ac:spMkLst>
        </pc:spChg>
        <pc:spChg chg="add">
          <ac:chgData name="Hamilton, Alexander" userId="S::alexander.2.hamilton@uconn.edu::9874f876-f037-407b-a616-8f019f63a841" providerId="AD" clId="Web-{15695292-E7FF-B982-9C61-4D2C09F4CBF2}" dt="2024-11-03T18:44:22.070" v="271"/>
          <ac:spMkLst>
            <pc:docMk/>
            <pc:sldMk cId="1389544086" sldId="260"/>
            <ac:spMk id="35" creationId="{DBF61EA3-B236-439E-9C0B-340980D56BEE}"/>
          </ac:spMkLst>
        </pc:spChg>
        <pc:spChg chg="add">
          <ac:chgData name="Hamilton, Alexander" userId="S::alexander.2.hamilton@uconn.edu::9874f876-f037-407b-a616-8f019f63a841" providerId="AD" clId="Web-{15695292-E7FF-B982-9C61-4D2C09F4CBF2}" dt="2024-11-03T18:44:22.070" v="271"/>
          <ac:spMkLst>
            <pc:docMk/>
            <pc:sldMk cId="1389544086" sldId="260"/>
            <ac:spMk id="41" creationId="{E659831F-0D9A-4C63-9EBB-8435B85A440F}"/>
          </ac:spMkLst>
        </pc:spChg>
        <pc:grpChg chg="add">
          <ac:chgData name="Hamilton, Alexander" userId="S::alexander.2.hamilton@uconn.edu::9874f876-f037-407b-a616-8f019f63a841" providerId="AD" clId="Web-{15695292-E7FF-B982-9C61-4D2C09F4CBF2}" dt="2024-11-03T18:44:22.070" v="271"/>
          <ac:grpSpMkLst>
            <pc:docMk/>
            <pc:sldMk cId="1389544086" sldId="260"/>
            <ac:grpSpMk id="37" creationId="{28FAF094-D087-493F-8DF9-A486C2D6BBAA}"/>
          </ac:grpSpMkLst>
        </pc:grpChg>
        <pc:picChg chg="del">
          <ac:chgData name="Hamilton, Alexander" userId="S::alexander.2.hamilton@uconn.edu::9874f876-f037-407b-a616-8f019f63a841" providerId="AD" clId="Web-{15695292-E7FF-B982-9C61-4D2C09F4CBF2}" dt="2024-11-03T18:43:17.256" v="257"/>
          <ac:picMkLst>
            <pc:docMk/>
            <pc:sldMk cId="1389544086" sldId="260"/>
            <ac:picMk id="5" creationId="{491264E3-DA6C-B8DF-9F66-BD6260CC9E8B}"/>
          </ac:picMkLst>
        </pc:picChg>
      </pc:sldChg>
      <pc:sldChg chg="del">
        <pc:chgData name="Hamilton, Alexander" userId="S::alexander.2.hamilton@uconn.edu::9874f876-f037-407b-a616-8f019f63a841" providerId="AD" clId="Web-{15695292-E7FF-B982-9C61-4D2C09F4CBF2}" dt="2024-11-03T17:51:42.955" v="0"/>
        <pc:sldMkLst>
          <pc:docMk/>
          <pc:sldMk cId="335774801" sldId="261"/>
        </pc:sldMkLst>
      </pc:sldChg>
      <pc:sldChg chg="modSp new">
        <pc:chgData name="Hamilton, Alexander" userId="S::alexander.2.hamilton@uconn.edu::9874f876-f037-407b-a616-8f019f63a841" providerId="AD" clId="Web-{15695292-E7FF-B982-9C61-4D2C09F4CBF2}" dt="2024-11-03T18:08:33.802" v="51" actId="20577"/>
        <pc:sldMkLst>
          <pc:docMk/>
          <pc:sldMk cId="4249402855" sldId="261"/>
        </pc:sldMkLst>
        <pc:spChg chg="mod">
          <ac:chgData name="Hamilton, Alexander" userId="S::alexander.2.hamilton@uconn.edu::9874f876-f037-407b-a616-8f019f63a841" providerId="AD" clId="Web-{15695292-E7FF-B982-9C61-4D2C09F4CBF2}" dt="2024-11-03T18:08:33.802" v="51" actId="20577"/>
          <ac:spMkLst>
            <pc:docMk/>
            <pc:sldMk cId="4249402855" sldId="261"/>
            <ac:spMk id="2" creationId="{D51154A4-FBF6-25A4-CE31-808A960F2F2D}"/>
          </ac:spMkLst>
        </pc:spChg>
        <pc:spChg chg="mod">
          <ac:chgData name="Hamilton, Alexander" userId="S::alexander.2.hamilton@uconn.edu::9874f876-f037-407b-a616-8f019f63a841" providerId="AD" clId="Web-{15695292-E7FF-B982-9C61-4D2C09F4CBF2}" dt="2024-11-03T18:08:31.364" v="50" actId="1076"/>
          <ac:spMkLst>
            <pc:docMk/>
            <pc:sldMk cId="4249402855" sldId="261"/>
            <ac:spMk id="3" creationId="{0A18D3F9-06AA-C57B-BAFE-8B00734E93C0}"/>
          </ac:spMkLst>
        </pc:spChg>
      </pc:sldChg>
      <pc:sldChg chg="modSp new">
        <pc:chgData name="Hamilton, Alexander" userId="S::alexander.2.hamilton@uconn.edu::9874f876-f037-407b-a616-8f019f63a841" providerId="AD" clId="Web-{15695292-E7FF-B982-9C61-4D2C09F4CBF2}" dt="2024-11-03T18:35:57.341" v="178" actId="14100"/>
        <pc:sldMkLst>
          <pc:docMk/>
          <pc:sldMk cId="670720518" sldId="262"/>
        </pc:sldMkLst>
        <pc:spChg chg="mod">
          <ac:chgData name="Hamilton, Alexander" userId="S::alexander.2.hamilton@uconn.edu::9874f876-f037-407b-a616-8f019f63a841" providerId="AD" clId="Web-{15695292-E7FF-B982-9C61-4D2C09F4CBF2}" dt="2024-11-03T18:09:03.006" v="55" actId="20577"/>
          <ac:spMkLst>
            <pc:docMk/>
            <pc:sldMk cId="670720518" sldId="262"/>
            <ac:spMk id="2" creationId="{6D3CBD83-5934-4EF2-F321-386DB4EE1FDE}"/>
          </ac:spMkLst>
        </pc:spChg>
        <pc:spChg chg="mod">
          <ac:chgData name="Hamilton, Alexander" userId="S::alexander.2.hamilton@uconn.edu::9874f876-f037-407b-a616-8f019f63a841" providerId="AD" clId="Web-{15695292-E7FF-B982-9C61-4D2C09F4CBF2}" dt="2024-11-03T18:35:57.341" v="178" actId="14100"/>
          <ac:spMkLst>
            <pc:docMk/>
            <pc:sldMk cId="670720518" sldId="262"/>
            <ac:spMk id="3" creationId="{BD06004D-58FC-14AF-66FB-E50072FDB497}"/>
          </ac:spMkLst>
        </pc:spChg>
      </pc:sldChg>
      <pc:sldChg chg="addSp delSp modSp new">
        <pc:chgData name="Hamilton, Alexander" userId="S::alexander.2.hamilton@uconn.edu::9874f876-f037-407b-a616-8f019f63a841" providerId="AD" clId="Web-{15695292-E7FF-B982-9C61-4D2C09F4CBF2}" dt="2024-11-03T18:35:47.214" v="176" actId="1076"/>
        <pc:sldMkLst>
          <pc:docMk/>
          <pc:sldMk cId="1594166516" sldId="263"/>
        </pc:sldMkLst>
        <pc:spChg chg="mod">
          <ac:chgData name="Hamilton, Alexander" userId="S::alexander.2.hamilton@uconn.edu::9874f876-f037-407b-a616-8f019f63a841" providerId="AD" clId="Web-{15695292-E7FF-B982-9C61-4D2C09F4CBF2}" dt="2024-11-03T18:35:47.214" v="176" actId="1076"/>
          <ac:spMkLst>
            <pc:docMk/>
            <pc:sldMk cId="1594166516" sldId="263"/>
            <ac:spMk id="2" creationId="{35C3A9DF-EA1E-8CCE-E0CB-D9A6CAAB3F2E}"/>
          </ac:spMkLst>
        </pc:spChg>
        <pc:spChg chg="del">
          <ac:chgData name="Hamilton, Alexander" userId="S::alexander.2.hamilton@uconn.edu::9874f876-f037-407b-a616-8f019f63a841" providerId="AD" clId="Web-{15695292-E7FF-B982-9C61-4D2C09F4CBF2}" dt="2024-11-03T18:29:08.566" v="124"/>
          <ac:spMkLst>
            <pc:docMk/>
            <pc:sldMk cId="1594166516" sldId="263"/>
            <ac:spMk id="3" creationId="{B57FCD2E-C04F-D5B2-A7A5-A863FBF3EC2C}"/>
          </ac:spMkLst>
        </pc:spChg>
        <pc:picChg chg="add mod ord">
          <ac:chgData name="Hamilton, Alexander" userId="S::alexander.2.hamilton@uconn.edu::9874f876-f037-407b-a616-8f019f63a841" providerId="AD" clId="Web-{15695292-E7FF-B982-9C61-4D2C09F4CBF2}" dt="2024-11-03T18:29:21.176" v="129" actId="14100"/>
          <ac:picMkLst>
            <pc:docMk/>
            <pc:sldMk cId="1594166516" sldId="263"/>
            <ac:picMk id="4" creationId="{2DA50C9B-3E8A-1134-157F-30BBC3ADDEA6}"/>
          </ac:picMkLst>
        </pc:picChg>
      </pc:sldChg>
      <pc:sldChg chg="addSp delSp modSp new">
        <pc:chgData name="Hamilton, Alexander" userId="S::alexander.2.hamilton@uconn.edu::9874f876-f037-407b-a616-8f019f63a841" providerId="AD" clId="Web-{15695292-E7FF-B982-9C61-4D2C09F4CBF2}" dt="2024-11-03T18:33:39.556" v="174" actId="1076"/>
        <pc:sldMkLst>
          <pc:docMk/>
          <pc:sldMk cId="2761202909" sldId="264"/>
        </pc:sldMkLst>
        <pc:spChg chg="mod">
          <ac:chgData name="Hamilton, Alexander" userId="S::alexander.2.hamilton@uconn.edu::9874f876-f037-407b-a616-8f019f63a841" providerId="AD" clId="Web-{15695292-E7FF-B982-9C61-4D2C09F4CBF2}" dt="2024-11-03T18:32:57.696" v="165" actId="20577"/>
          <ac:spMkLst>
            <pc:docMk/>
            <pc:sldMk cId="2761202909" sldId="264"/>
            <ac:spMk id="2" creationId="{E13A0F8B-2C10-AF18-D7EE-33E02E8593D2}"/>
          </ac:spMkLst>
        </pc:spChg>
        <pc:spChg chg="del">
          <ac:chgData name="Hamilton, Alexander" userId="S::alexander.2.hamilton@uconn.edu::9874f876-f037-407b-a616-8f019f63a841" providerId="AD" clId="Web-{15695292-E7FF-B982-9C61-4D2C09F4CBF2}" dt="2024-11-03T18:32:39.711" v="157"/>
          <ac:spMkLst>
            <pc:docMk/>
            <pc:sldMk cId="2761202909" sldId="264"/>
            <ac:spMk id="3" creationId="{E40A655A-E83A-5573-AD79-34442081D761}"/>
          </ac:spMkLst>
        </pc:spChg>
        <pc:spChg chg="add mod">
          <ac:chgData name="Hamilton, Alexander" userId="S::alexander.2.hamilton@uconn.edu::9874f876-f037-407b-a616-8f019f63a841" providerId="AD" clId="Web-{15695292-E7FF-B982-9C61-4D2C09F4CBF2}" dt="2024-11-03T18:33:39.556" v="174" actId="1076"/>
          <ac:spMkLst>
            <pc:docMk/>
            <pc:sldMk cId="2761202909" sldId="264"/>
            <ac:spMk id="5" creationId="{6DF1921A-99E4-2F51-5297-5202241C361A}"/>
          </ac:spMkLst>
        </pc:spChg>
        <pc:picChg chg="add mod ord">
          <ac:chgData name="Hamilton, Alexander" userId="S::alexander.2.hamilton@uconn.edu::9874f876-f037-407b-a616-8f019f63a841" providerId="AD" clId="Web-{15695292-E7FF-B982-9C61-4D2C09F4CBF2}" dt="2024-11-03T18:33:01.086" v="166" actId="1076"/>
          <ac:picMkLst>
            <pc:docMk/>
            <pc:sldMk cId="2761202909" sldId="264"/>
            <ac:picMk id="4" creationId="{948D604A-1D95-76EF-68BD-70E821E4BF89}"/>
          </ac:picMkLst>
        </pc:picChg>
      </pc:sldChg>
    </pc:docChg>
  </pc:docChgLst>
  <pc:docChgLst>
    <pc:chgData name="Hamilton, Alexander" userId="S::alexander.2.hamilton@uconn.edu::9874f876-f037-407b-a616-8f019f63a841" providerId="AD" clId="Web-{62569A70-77F0-3B50-97BE-23967D4DB780}"/>
    <pc:docChg chg="addSld delSld modSld sldOrd">
      <pc:chgData name="Hamilton, Alexander" userId="S::alexander.2.hamilton@uconn.edu::9874f876-f037-407b-a616-8f019f63a841" providerId="AD" clId="Web-{62569A70-77F0-3B50-97BE-23967D4DB780}" dt="2024-11-03T19:52:09.500" v="168" actId="14100"/>
      <pc:docMkLst>
        <pc:docMk/>
      </pc:docMkLst>
      <pc:sldChg chg="addSp delSp modSp">
        <pc:chgData name="Hamilton, Alexander" userId="S::alexander.2.hamilton@uconn.edu::9874f876-f037-407b-a616-8f019f63a841" providerId="AD" clId="Web-{62569A70-77F0-3B50-97BE-23967D4DB780}" dt="2024-11-03T18:52:21.078" v="1"/>
        <pc:sldMkLst>
          <pc:docMk/>
          <pc:sldMk cId="109857222" sldId="256"/>
        </pc:sldMkLst>
        <pc:spChg chg="mod">
          <ac:chgData name="Hamilton, Alexander" userId="S::alexander.2.hamilton@uconn.edu::9874f876-f037-407b-a616-8f019f63a841" providerId="AD" clId="Web-{62569A70-77F0-3B50-97BE-23967D4DB780}" dt="2024-11-03T18:51:46.219" v="0"/>
          <ac:spMkLst>
            <pc:docMk/>
            <pc:sldMk cId="109857222" sldId="256"/>
            <ac:spMk id="2" creationId="{00000000-0000-0000-0000-000000000000}"/>
          </ac:spMkLst>
        </pc:spChg>
        <pc:spChg chg="del">
          <ac:chgData name="Hamilton, Alexander" userId="S::alexander.2.hamilton@uconn.edu::9874f876-f037-407b-a616-8f019f63a841" providerId="AD" clId="Web-{62569A70-77F0-3B50-97BE-23967D4DB780}" dt="2024-11-03T18:51:46.219" v="0"/>
          <ac:spMkLst>
            <pc:docMk/>
            <pc:sldMk cId="109857222" sldId="256"/>
            <ac:spMk id="8" creationId="{4522B21E-B2B9-4C72-9A71-C87EFD137480}"/>
          </ac:spMkLst>
        </pc:spChg>
        <pc:spChg chg="del">
          <ac:chgData name="Hamilton, Alexander" userId="S::alexander.2.hamilton@uconn.edu::9874f876-f037-407b-a616-8f019f63a841" providerId="AD" clId="Web-{62569A70-77F0-3B50-97BE-23967D4DB780}" dt="2024-11-03T18:51:46.219" v="0"/>
          <ac:spMkLst>
            <pc:docMk/>
            <pc:sldMk cId="109857222" sldId="256"/>
            <ac:spMk id="10" creationId="{5EB7D2A2-F448-44D4-938C-DC84CBCB3B1E}"/>
          </ac:spMkLst>
        </pc:spChg>
        <pc:spChg chg="del">
          <ac:chgData name="Hamilton, Alexander" userId="S::alexander.2.hamilton@uconn.edu::9874f876-f037-407b-a616-8f019f63a841" providerId="AD" clId="Web-{62569A70-77F0-3B50-97BE-23967D4DB780}" dt="2024-11-03T18:51:46.219" v="0"/>
          <ac:spMkLst>
            <pc:docMk/>
            <pc:sldMk cId="109857222" sldId="256"/>
            <ac:spMk id="12" creationId="{871AEA07-1E14-44B4-8E55-64EF049CD66F}"/>
          </ac:spMkLst>
        </pc:spChg>
        <pc:spChg chg="add del">
          <ac:chgData name="Hamilton, Alexander" userId="S::alexander.2.hamilton@uconn.edu::9874f876-f037-407b-a616-8f019f63a841" providerId="AD" clId="Web-{62569A70-77F0-3B50-97BE-23967D4DB780}" dt="2024-11-03T18:52:21.078" v="1"/>
          <ac:spMkLst>
            <pc:docMk/>
            <pc:sldMk cId="109857222" sldId="256"/>
            <ac:spMk id="19" creationId="{9095C1F4-AE7F-44E4-8693-40D3D6831140}"/>
          </ac:spMkLst>
        </pc:spChg>
        <pc:spChg chg="add del">
          <ac:chgData name="Hamilton, Alexander" userId="S::alexander.2.hamilton@uconn.edu::9874f876-f037-407b-a616-8f019f63a841" providerId="AD" clId="Web-{62569A70-77F0-3B50-97BE-23967D4DB780}" dt="2024-11-03T18:52:21.078" v="1"/>
          <ac:spMkLst>
            <pc:docMk/>
            <pc:sldMk cId="109857222" sldId="256"/>
            <ac:spMk id="25" creationId="{871AEA07-1E14-44B4-8E55-64EF049CD66F}"/>
          </ac:spMkLst>
        </pc:spChg>
        <pc:spChg chg="add">
          <ac:chgData name="Hamilton, Alexander" userId="S::alexander.2.hamilton@uconn.edu::9874f876-f037-407b-a616-8f019f63a841" providerId="AD" clId="Web-{62569A70-77F0-3B50-97BE-23967D4DB780}" dt="2024-11-03T18:52:21.078" v="1"/>
          <ac:spMkLst>
            <pc:docMk/>
            <pc:sldMk cId="109857222" sldId="256"/>
            <ac:spMk id="30" creationId="{9095C1F4-AE7F-44E4-8693-40D3D6831140}"/>
          </ac:spMkLst>
        </pc:spChg>
        <pc:spChg chg="add">
          <ac:chgData name="Hamilton, Alexander" userId="S::alexander.2.hamilton@uconn.edu::9874f876-f037-407b-a616-8f019f63a841" providerId="AD" clId="Web-{62569A70-77F0-3B50-97BE-23967D4DB780}" dt="2024-11-03T18:52:21.078" v="1"/>
          <ac:spMkLst>
            <pc:docMk/>
            <pc:sldMk cId="109857222" sldId="256"/>
            <ac:spMk id="36" creationId="{871AEA07-1E14-44B4-8E55-64EF049CD66F}"/>
          </ac:spMkLst>
        </pc:spChg>
        <pc:grpChg chg="add del">
          <ac:chgData name="Hamilton, Alexander" userId="S::alexander.2.hamilton@uconn.edu::9874f876-f037-407b-a616-8f019f63a841" providerId="AD" clId="Web-{62569A70-77F0-3B50-97BE-23967D4DB780}" dt="2024-11-03T18:52:21.078" v="1"/>
          <ac:grpSpMkLst>
            <pc:docMk/>
            <pc:sldMk cId="109857222" sldId="256"/>
            <ac:grpSpMk id="21" creationId="{8734DDD3-F723-4DD3-8ABE-EC0B2AC87D74}"/>
          </ac:grpSpMkLst>
        </pc:grpChg>
        <pc:grpChg chg="add">
          <ac:chgData name="Hamilton, Alexander" userId="S::alexander.2.hamilton@uconn.edu::9874f876-f037-407b-a616-8f019f63a841" providerId="AD" clId="Web-{62569A70-77F0-3B50-97BE-23967D4DB780}" dt="2024-11-03T18:52:21.078" v="1"/>
          <ac:grpSpMkLst>
            <pc:docMk/>
            <pc:sldMk cId="109857222" sldId="256"/>
            <ac:grpSpMk id="32" creationId="{8734DDD3-F723-4DD3-8ABE-EC0B2AC87D74}"/>
          </ac:grpSpMkLst>
        </pc:grpChg>
        <pc:cxnChg chg="del">
          <ac:chgData name="Hamilton, Alexander" userId="S::alexander.2.hamilton@uconn.edu::9874f876-f037-407b-a616-8f019f63a841" providerId="AD" clId="Web-{62569A70-77F0-3B50-97BE-23967D4DB780}" dt="2024-11-03T18:51:46.219" v="0"/>
          <ac:cxnSpMkLst>
            <pc:docMk/>
            <pc:sldMk cId="109857222" sldId="256"/>
            <ac:cxnSpMk id="14" creationId="{F7C8EA93-3210-4C62-99E9-153C275E3A87}"/>
          </ac:cxnSpMkLst>
        </pc:cxnChg>
      </pc:sldChg>
      <pc:sldChg chg="modSp">
        <pc:chgData name="Hamilton, Alexander" userId="S::alexander.2.hamilton@uconn.edu::9874f876-f037-407b-a616-8f019f63a841" providerId="AD" clId="Web-{62569A70-77F0-3B50-97BE-23967D4DB780}" dt="2024-11-03T18:53:46.953" v="26" actId="1076"/>
        <pc:sldMkLst>
          <pc:docMk/>
          <pc:sldMk cId="478981771" sldId="257"/>
        </pc:sldMkLst>
        <pc:picChg chg="mod">
          <ac:chgData name="Hamilton, Alexander" userId="S::alexander.2.hamilton@uconn.edu::9874f876-f037-407b-a616-8f019f63a841" providerId="AD" clId="Web-{62569A70-77F0-3B50-97BE-23967D4DB780}" dt="2024-11-03T18:53:46.953" v="26" actId="1076"/>
          <ac:picMkLst>
            <pc:docMk/>
            <pc:sldMk cId="478981771" sldId="257"/>
            <ac:picMk id="5" creationId="{1D74BF64-04BE-5850-154C-6433CF7D4F9D}"/>
          </ac:picMkLst>
        </pc:picChg>
      </pc:sldChg>
      <pc:sldChg chg="modSp">
        <pc:chgData name="Hamilton, Alexander" userId="S::alexander.2.hamilton@uconn.edu::9874f876-f037-407b-a616-8f019f63a841" providerId="AD" clId="Web-{62569A70-77F0-3B50-97BE-23967D4DB780}" dt="2024-11-03T19:52:01.422" v="166" actId="14100"/>
        <pc:sldMkLst>
          <pc:docMk/>
          <pc:sldMk cId="2782713856" sldId="258"/>
        </pc:sldMkLst>
        <pc:spChg chg="mod">
          <ac:chgData name="Hamilton, Alexander" userId="S::alexander.2.hamilton@uconn.edu::9874f876-f037-407b-a616-8f019f63a841" providerId="AD" clId="Web-{62569A70-77F0-3B50-97BE-23967D4DB780}" dt="2024-11-03T19:52:01.422" v="166" actId="14100"/>
          <ac:spMkLst>
            <pc:docMk/>
            <pc:sldMk cId="2782713856" sldId="258"/>
            <ac:spMk id="3" creationId="{1EB9180A-51B0-715A-4158-7E278AC12503}"/>
          </ac:spMkLst>
        </pc:spChg>
      </pc:sldChg>
      <pc:sldChg chg="modSp">
        <pc:chgData name="Hamilton, Alexander" userId="S::alexander.2.hamilton@uconn.edu::9874f876-f037-407b-a616-8f019f63a841" providerId="AD" clId="Web-{62569A70-77F0-3B50-97BE-23967D4DB780}" dt="2024-11-03T19:51:57.516" v="165" actId="14100"/>
        <pc:sldMkLst>
          <pc:docMk/>
          <pc:sldMk cId="1216834452" sldId="259"/>
        </pc:sldMkLst>
        <pc:spChg chg="mod">
          <ac:chgData name="Hamilton, Alexander" userId="S::alexander.2.hamilton@uconn.edu::9874f876-f037-407b-a616-8f019f63a841" providerId="AD" clId="Web-{62569A70-77F0-3B50-97BE-23967D4DB780}" dt="2024-11-03T19:51:57.516" v="165" actId="14100"/>
          <ac:spMkLst>
            <pc:docMk/>
            <pc:sldMk cId="1216834452" sldId="259"/>
            <ac:spMk id="3" creationId="{1EB9180A-51B0-715A-4158-7E278AC12503}"/>
          </ac:spMkLst>
        </pc:spChg>
      </pc:sldChg>
      <pc:sldChg chg="modSp">
        <pc:chgData name="Hamilton, Alexander" userId="S::alexander.2.hamilton@uconn.edu::9874f876-f037-407b-a616-8f019f63a841" providerId="AD" clId="Web-{62569A70-77F0-3B50-97BE-23967D4DB780}" dt="2024-11-03T19:52:09.500" v="168" actId="14100"/>
        <pc:sldMkLst>
          <pc:docMk/>
          <pc:sldMk cId="1389544086" sldId="260"/>
        </pc:sldMkLst>
        <pc:spChg chg="mod">
          <ac:chgData name="Hamilton, Alexander" userId="S::alexander.2.hamilton@uconn.edu::9874f876-f037-407b-a616-8f019f63a841" providerId="AD" clId="Web-{62569A70-77F0-3B50-97BE-23967D4DB780}" dt="2024-11-03T19:52:09.500" v="168" actId="14100"/>
          <ac:spMkLst>
            <pc:docMk/>
            <pc:sldMk cId="1389544086" sldId="260"/>
            <ac:spMk id="3" creationId="{1EB9180A-51B0-715A-4158-7E278AC12503}"/>
          </ac:spMkLst>
        </pc:spChg>
      </pc:sldChg>
      <pc:sldChg chg="addSp delSp modSp mod setBg">
        <pc:chgData name="Hamilton, Alexander" userId="S::alexander.2.hamilton@uconn.edu::9874f876-f037-407b-a616-8f019f63a841" providerId="AD" clId="Web-{62569A70-77F0-3B50-97BE-23967D4DB780}" dt="2024-11-03T18:53:37.469" v="25"/>
        <pc:sldMkLst>
          <pc:docMk/>
          <pc:sldMk cId="670720518" sldId="262"/>
        </pc:sldMkLst>
        <pc:spChg chg="mod">
          <ac:chgData name="Hamilton, Alexander" userId="S::alexander.2.hamilton@uconn.edu::9874f876-f037-407b-a616-8f019f63a841" providerId="AD" clId="Web-{62569A70-77F0-3B50-97BE-23967D4DB780}" dt="2024-11-03T18:53:37.469" v="25"/>
          <ac:spMkLst>
            <pc:docMk/>
            <pc:sldMk cId="670720518" sldId="262"/>
            <ac:spMk id="2" creationId="{6D3CBD83-5934-4EF2-F321-386DB4EE1FDE}"/>
          </ac:spMkLst>
        </pc:spChg>
        <pc:spChg chg="mod">
          <ac:chgData name="Hamilton, Alexander" userId="S::alexander.2.hamilton@uconn.edu::9874f876-f037-407b-a616-8f019f63a841" providerId="AD" clId="Web-{62569A70-77F0-3B50-97BE-23967D4DB780}" dt="2024-11-03T18:53:37.469" v="25"/>
          <ac:spMkLst>
            <pc:docMk/>
            <pc:sldMk cId="670720518" sldId="262"/>
            <ac:spMk id="3" creationId="{BD06004D-58FC-14AF-66FB-E50072FDB497}"/>
          </ac:spMkLst>
        </pc:spChg>
        <pc:spChg chg="add del">
          <ac:chgData name="Hamilton, Alexander" userId="S::alexander.2.hamilton@uconn.edu::9874f876-f037-407b-a616-8f019f63a841" providerId="AD" clId="Web-{62569A70-77F0-3B50-97BE-23967D4DB780}" dt="2024-11-03T18:53:37.469" v="24"/>
          <ac:spMkLst>
            <pc:docMk/>
            <pc:sldMk cId="670720518" sldId="262"/>
            <ac:spMk id="8" creationId="{B6CDA21F-E7AF-4C75-8395-33F58D5B0E45}"/>
          </ac:spMkLst>
        </pc:spChg>
        <pc:spChg chg="add">
          <ac:chgData name="Hamilton, Alexander" userId="S::alexander.2.hamilton@uconn.edu::9874f876-f037-407b-a616-8f019f63a841" providerId="AD" clId="Web-{62569A70-77F0-3B50-97BE-23967D4DB780}" dt="2024-11-03T18:53:37.469" v="25"/>
          <ac:spMkLst>
            <pc:docMk/>
            <pc:sldMk cId="670720518" sldId="262"/>
            <ac:spMk id="14" creationId="{E659831F-0D9A-4C63-9EBB-8435B85A440F}"/>
          </ac:spMkLst>
        </pc:spChg>
        <pc:spChg chg="add del">
          <ac:chgData name="Hamilton, Alexander" userId="S::alexander.2.hamilton@uconn.edu::9874f876-f037-407b-a616-8f019f63a841" providerId="AD" clId="Web-{62569A70-77F0-3B50-97BE-23967D4DB780}" dt="2024-11-03T18:53:37.469" v="24"/>
          <ac:spMkLst>
            <pc:docMk/>
            <pc:sldMk cId="670720518" sldId="262"/>
            <ac:spMk id="15" creationId="{D5B0017B-2ECA-49AF-B397-DC140825DF8D}"/>
          </ac:spMkLst>
        </pc:spChg>
        <pc:spChg chg="add">
          <ac:chgData name="Hamilton, Alexander" userId="S::alexander.2.hamilton@uconn.edu::9874f876-f037-407b-a616-8f019f63a841" providerId="AD" clId="Web-{62569A70-77F0-3B50-97BE-23967D4DB780}" dt="2024-11-03T18:53:37.469" v="25"/>
          <ac:spMkLst>
            <pc:docMk/>
            <pc:sldMk cId="670720518" sldId="262"/>
            <ac:spMk id="19" creationId="{DBF61EA3-B236-439E-9C0B-340980D56BEE}"/>
          </ac:spMkLst>
        </pc:spChg>
        <pc:grpChg chg="add del">
          <ac:chgData name="Hamilton, Alexander" userId="S::alexander.2.hamilton@uconn.edu::9874f876-f037-407b-a616-8f019f63a841" providerId="AD" clId="Web-{62569A70-77F0-3B50-97BE-23967D4DB780}" dt="2024-11-03T18:53:37.469" v="24"/>
          <ac:grpSpMkLst>
            <pc:docMk/>
            <pc:sldMk cId="670720518" sldId="262"/>
            <ac:grpSpMk id="10" creationId="{AE1C45F0-260A-458C-96ED-C1F6D2151219}"/>
          </ac:grpSpMkLst>
        </pc:grpChg>
        <pc:grpChg chg="add">
          <ac:chgData name="Hamilton, Alexander" userId="S::alexander.2.hamilton@uconn.edu::9874f876-f037-407b-a616-8f019f63a841" providerId="AD" clId="Web-{62569A70-77F0-3B50-97BE-23967D4DB780}" dt="2024-11-03T18:53:37.469" v="25"/>
          <ac:grpSpMkLst>
            <pc:docMk/>
            <pc:sldMk cId="670720518" sldId="262"/>
            <ac:grpSpMk id="20" creationId="{28FAF094-D087-493F-8DF9-A486C2D6BBAA}"/>
          </ac:grpSpMkLst>
        </pc:grpChg>
        <pc:cxnChg chg="add del">
          <ac:chgData name="Hamilton, Alexander" userId="S::alexander.2.hamilton@uconn.edu::9874f876-f037-407b-a616-8f019f63a841" providerId="AD" clId="Web-{62569A70-77F0-3B50-97BE-23967D4DB780}" dt="2024-11-03T18:53:37.469" v="24"/>
          <ac:cxnSpMkLst>
            <pc:docMk/>
            <pc:sldMk cId="670720518" sldId="262"/>
            <ac:cxnSpMk id="17" creationId="{6CF1BAF6-AD41-4082-B212-8A1F9A2E8779}"/>
          </ac:cxnSpMkLst>
        </pc:cxnChg>
      </pc:sldChg>
      <pc:sldChg chg="addSp delSp modSp mod setBg">
        <pc:chgData name="Hamilton, Alexander" userId="S::alexander.2.hamilton@uconn.edu::9874f876-f037-407b-a616-8f019f63a841" providerId="AD" clId="Web-{62569A70-77F0-3B50-97BE-23967D4DB780}" dt="2024-11-03T19:26:23.861" v="30"/>
        <pc:sldMkLst>
          <pc:docMk/>
          <pc:sldMk cId="1594166516" sldId="263"/>
        </pc:sldMkLst>
        <pc:spChg chg="mod">
          <ac:chgData name="Hamilton, Alexander" userId="S::alexander.2.hamilton@uconn.edu::9874f876-f037-407b-a616-8f019f63a841" providerId="AD" clId="Web-{62569A70-77F0-3B50-97BE-23967D4DB780}" dt="2024-11-03T18:52:29.547" v="2"/>
          <ac:spMkLst>
            <pc:docMk/>
            <pc:sldMk cId="1594166516" sldId="263"/>
            <ac:spMk id="2" creationId="{35C3A9DF-EA1E-8CCE-E0CB-D9A6CAAB3F2E}"/>
          </ac:spMkLst>
        </pc:spChg>
        <pc:spChg chg="add">
          <ac:chgData name="Hamilton, Alexander" userId="S::alexander.2.hamilton@uconn.edu::9874f876-f037-407b-a616-8f019f63a841" providerId="AD" clId="Web-{62569A70-77F0-3B50-97BE-23967D4DB780}" dt="2024-11-03T18:52:29.547" v="2"/>
          <ac:spMkLst>
            <pc:docMk/>
            <pc:sldMk cId="1594166516" sldId="263"/>
            <ac:spMk id="9" creationId="{47942995-B07F-4636-9A06-C6A104B260A8}"/>
          </ac:spMkLst>
        </pc:spChg>
        <pc:spChg chg="add">
          <ac:chgData name="Hamilton, Alexander" userId="S::alexander.2.hamilton@uconn.edu::9874f876-f037-407b-a616-8f019f63a841" providerId="AD" clId="Web-{62569A70-77F0-3B50-97BE-23967D4DB780}" dt="2024-11-03T18:52:29.547" v="2"/>
          <ac:spMkLst>
            <pc:docMk/>
            <pc:sldMk cId="1594166516" sldId="263"/>
            <ac:spMk id="16" creationId="{B81933D1-5615-42C7-9C0B-4EB7105CCE2D}"/>
          </ac:spMkLst>
        </pc:spChg>
        <pc:spChg chg="add del">
          <ac:chgData name="Hamilton, Alexander" userId="S::alexander.2.hamilton@uconn.edu::9874f876-f037-407b-a616-8f019f63a841" providerId="AD" clId="Web-{62569A70-77F0-3B50-97BE-23967D4DB780}" dt="2024-11-03T19:26:23.861" v="30"/>
          <ac:spMkLst>
            <pc:docMk/>
            <pc:sldMk cId="1594166516" sldId="263"/>
            <ac:spMk id="18" creationId="{19C9EAEA-39D0-4B0E-A0EB-51E7B26740B1}"/>
          </ac:spMkLst>
        </pc:spChg>
        <pc:grpChg chg="add">
          <ac:chgData name="Hamilton, Alexander" userId="S::alexander.2.hamilton@uconn.edu::9874f876-f037-407b-a616-8f019f63a841" providerId="AD" clId="Web-{62569A70-77F0-3B50-97BE-23967D4DB780}" dt="2024-11-03T18:52:29.547" v="2"/>
          <ac:grpSpMkLst>
            <pc:docMk/>
            <pc:sldMk cId="1594166516" sldId="263"/>
            <ac:grpSpMk id="11" creationId="{032D8612-31EB-44CF-A1D0-14FD4C705424}"/>
          </ac:grpSpMkLst>
        </pc:grpChg>
        <pc:picChg chg="mod">
          <ac:chgData name="Hamilton, Alexander" userId="S::alexander.2.hamilton@uconn.edu::9874f876-f037-407b-a616-8f019f63a841" providerId="AD" clId="Web-{62569A70-77F0-3B50-97BE-23967D4DB780}" dt="2024-11-03T18:52:29.547" v="2"/>
          <ac:picMkLst>
            <pc:docMk/>
            <pc:sldMk cId="1594166516" sldId="263"/>
            <ac:picMk id="4" creationId="{2DA50C9B-3E8A-1134-157F-30BBC3ADDEA6}"/>
          </ac:picMkLst>
        </pc:picChg>
      </pc:sldChg>
      <pc:sldChg chg="del">
        <pc:chgData name="Hamilton, Alexander" userId="S::alexander.2.hamilton@uconn.edu::9874f876-f037-407b-a616-8f019f63a841" providerId="AD" clId="Web-{62569A70-77F0-3B50-97BE-23967D4DB780}" dt="2024-11-03T18:53:26.328" v="22"/>
        <pc:sldMkLst>
          <pc:docMk/>
          <pc:sldMk cId="2761202909" sldId="264"/>
        </pc:sldMkLst>
      </pc:sldChg>
      <pc:sldChg chg="addSp delSp modSp add ord replId">
        <pc:chgData name="Hamilton, Alexander" userId="S::alexander.2.hamilton@uconn.edu::9874f876-f037-407b-a616-8f019f63a841" providerId="AD" clId="Web-{62569A70-77F0-3B50-97BE-23967D4DB780}" dt="2024-11-03T18:53:22.984" v="21" actId="1076"/>
        <pc:sldMkLst>
          <pc:docMk/>
          <pc:sldMk cId="2857534753" sldId="265"/>
        </pc:sldMkLst>
        <pc:spChg chg="mod">
          <ac:chgData name="Hamilton, Alexander" userId="S::alexander.2.hamilton@uconn.edu::9874f876-f037-407b-a616-8f019f63a841" providerId="AD" clId="Web-{62569A70-77F0-3B50-97BE-23967D4DB780}" dt="2024-11-03T18:52:48.781" v="6" actId="20577"/>
          <ac:spMkLst>
            <pc:docMk/>
            <pc:sldMk cId="2857534753" sldId="265"/>
            <ac:spMk id="2" creationId="{35C3A9DF-EA1E-8CCE-E0CB-D9A6CAAB3F2E}"/>
          </ac:spMkLst>
        </pc:spChg>
        <pc:spChg chg="add del mod">
          <ac:chgData name="Hamilton, Alexander" userId="S::alexander.2.hamilton@uconn.edu::9874f876-f037-407b-a616-8f019f63a841" providerId="AD" clId="Web-{62569A70-77F0-3B50-97BE-23967D4DB780}" dt="2024-11-03T18:53:15.515" v="17"/>
          <ac:spMkLst>
            <pc:docMk/>
            <pc:sldMk cId="2857534753" sldId="265"/>
            <ac:spMk id="5" creationId="{C06F757E-346D-ECF8-B204-423A3B5E1679}"/>
          </ac:spMkLst>
        </pc:spChg>
        <pc:spChg chg="del">
          <ac:chgData name="Hamilton, Alexander" userId="S::alexander.2.hamilton@uconn.edu::9874f876-f037-407b-a616-8f019f63a841" providerId="AD" clId="Web-{62569A70-77F0-3B50-97BE-23967D4DB780}" dt="2024-11-03T18:53:01.937" v="12"/>
          <ac:spMkLst>
            <pc:docMk/>
            <pc:sldMk cId="2857534753" sldId="265"/>
            <ac:spMk id="18" creationId="{19C9EAEA-39D0-4B0E-A0EB-51E7B26740B1}"/>
          </ac:spMkLst>
        </pc:spChg>
        <pc:picChg chg="del">
          <ac:chgData name="Hamilton, Alexander" userId="S::alexander.2.hamilton@uconn.edu::9874f876-f037-407b-a616-8f019f63a841" providerId="AD" clId="Web-{62569A70-77F0-3B50-97BE-23967D4DB780}" dt="2024-11-03T18:52:52.640" v="7"/>
          <ac:picMkLst>
            <pc:docMk/>
            <pc:sldMk cId="2857534753" sldId="265"/>
            <ac:picMk id="4" creationId="{2DA50C9B-3E8A-1134-157F-30BBC3ADDEA6}"/>
          </ac:picMkLst>
        </pc:picChg>
        <pc:picChg chg="add mod">
          <ac:chgData name="Hamilton, Alexander" userId="S::alexander.2.hamilton@uconn.edu::9874f876-f037-407b-a616-8f019f63a841" providerId="AD" clId="Web-{62569A70-77F0-3B50-97BE-23967D4DB780}" dt="2024-11-03T18:53:22.984" v="21" actId="1076"/>
          <ac:picMkLst>
            <pc:docMk/>
            <pc:sldMk cId="2857534753" sldId="265"/>
            <ac:picMk id="7" creationId="{059286A2-7382-E90F-3845-E9274F292DD1}"/>
          </ac:picMkLst>
        </pc:picChg>
      </pc:sldChg>
      <pc:sldChg chg="addSp delSp modSp add replId">
        <pc:chgData name="Hamilton, Alexander" userId="S::alexander.2.hamilton@uconn.edu::9874f876-f037-407b-a616-8f019f63a841" providerId="AD" clId="Web-{62569A70-77F0-3B50-97BE-23967D4DB780}" dt="2024-11-03T19:32:39.415" v="119" actId="20577"/>
        <pc:sldMkLst>
          <pc:docMk/>
          <pc:sldMk cId="3719993348" sldId="266"/>
        </pc:sldMkLst>
        <pc:spChg chg="mod">
          <ac:chgData name="Hamilton, Alexander" userId="S::alexander.2.hamilton@uconn.edu::9874f876-f037-407b-a616-8f019f63a841" providerId="AD" clId="Web-{62569A70-77F0-3B50-97BE-23967D4DB780}" dt="2024-11-03T19:30:06.631" v="85" actId="20577"/>
          <ac:spMkLst>
            <pc:docMk/>
            <pc:sldMk cId="3719993348" sldId="266"/>
            <ac:spMk id="2" creationId="{6D3CBD83-5934-4EF2-F321-386DB4EE1FDE}"/>
          </ac:spMkLst>
        </pc:spChg>
        <pc:spChg chg="del">
          <ac:chgData name="Hamilton, Alexander" userId="S::alexander.2.hamilton@uconn.edu::9874f876-f037-407b-a616-8f019f63a841" providerId="AD" clId="Web-{62569A70-77F0-3B50-97BE-23967D4DB780}" dt="2024-11-03T19:30:08.787" v="86"/>
          <ac:spMkLst>
            <pc:docMk/>
            <pc:sldMk cId="3719993348" sldId="266"/>
            <ac:spMk id="3" creationId="{BD06004D-58FC-14AF-66FB-E50072FDB497}"/>
          </ac:spMkLst>
        </pc:spChg>
        <pc:spChg chg="add del mod">
          <ac:chgData name="Hamilton, Alexander" userId="S::alexander.2.hamilton@uconn.edu::9874f876-f037-407b-a616-8f019f63a841" providerId="AD" clId="Web-{62569A70-77F0-3B50-97BE-23967D4DB780}" dt="2024-11-03T19:30:17.944" v="89"/>
          <ac:spMkLst>
            <pc:docMk/>
            <pc:sldMk cId="3719993348" sldId="266"/>
            <ac:spMk id="5" creationId="{81FDEFF3-61F1-0AA4-8219-79BD3D17367A}"/>
          </ac:spMkLst>
        </pc:spChg>
        <pc:spChg chg="add del">
          <ac:chgData name="Hamilton, Alexander" userId="S::alexander.2.hamilton@uconn.edu::9874f876-f037-407b-a616-8f019f63a841" providerId="AD" clId="Web-{62569A70-77F0-3B50-97BE-23967D4DB780}" dt="2024-11-03T19:30:14.772" v="88"/>
          <ac:spMkLst>
            <pc:docMk/>
            <pc:sldMk cId="3719993348" sldId="266"/>
            <ac:spMk id="6" creationId="{467B9521-2FB4-7E36-0682-BA9A310B00B8}"/>
          </ac:spMkLst>
        </pc:spChg>
        <pc:spChg chg="add del">
          <ac:chgData name="Hamilton, Alexander" userId="S::alexander.2.hamilton@uconn.edu::9874f876-f037-407b-a616-8f019f63a841" providerId="AD" clId="Web-{62569A70-77F0-3B50-97BE-23967D4DB780}" dt="2024-11-03T19:30:14.772" v="88"/>
          <ac:spMkLst>
            <pc:docMk/>
            <pc:sldMk cId="3719993348" sldId="266"/>
            <ac:spMk id="7" creationId="{91910AD2-A1F8-27D6-CB94-9791F193B878}"/>
          </ac:spMkLst>
        </pc:spChg>
        <pc:spChg chg="add del">
          <ac:chgData name="Hamilton, Alexander" userId="S::alexander.2.hamilton@uconn.edu::9874f876-f037-407b-a616-8f019f63a841" providerId="AD" clId="Web-{62569A70-77F0-3B50-97BE-23967D4DB780}" dt="2024-11-03T19:30:14.772" v="88"/>
          <ac:spMkLst>
            <pc:docMk/>
            <pc:sldMk cId="3719993348" sldId="266"/>
            <ac:spMk id="8" creationId="{B732D6DF-20D4-AB18-E2E2-EDEB6B14896B}"/>
          </ac:spMkLst>
        </pc:spChg>
        <pc:spChg chg="add mod">
          <ac:chgData name="Hamilton, Alexander" userId="S::alexander.2.hamilton@uconn.edu::9874f876-f037-407b-a616-8f019f63a841" providerId="AD" clId="Web-{62569A70-77F0-3B50-97BE-23967D4DB780}" dt="2024-11-03T19:31:13.429" v="100" actId="20577"/>
          <ac:spMkLst>
            <pc:docMk/>
            <pc:sldMk cId="3719993348" sldId="266"/>
            <ac:spMk id="9" creationId="{8D7E5802-D388-68D5-ABDD-31350B244C7D}"/>
          </ac:spMkLst>
        </pc:spChg>
        <pc:spChg chg="add del">
          <ac:chgData name="Hamilton, Alexander" userId="S::alexander.2.hamilton@uconn.edu::9874f876-f037-407b-a616-8f019f63a841" providerId="AD" clId="Web-{62569A70-77F0-3B50-97BE-23967D4DB780}" dt="2024-11-03T19:30:48.819" v="92"/>
          <ac:spMkLst>
            <pc:docMk/>
            <pc:sldMk cId="3719993348" sldId="266"/>
            <ac:spMk id="10" creationId="{687E280E-2853-2F6E-420F-01386EBB3820}"/>
          </ac:spMkLst>
        </pc:spChg>
        <pc:spChg chg="add mod">
          <ac:chgData name="Hamilton, Alexander" userId="S::alexander.2.hamilton@uconn.edu::9874f876-f037-407b-a616-8f019f63a841" providerId="AD" clId="Web-{62569A70-77F0-3B50-97BE-23967D4DB780}" dt="2024-11-03T19:31:31.351" v="104" actId="20577"/>
          <ac:spMkLst>
            <pc:docMk/>
            <pc:sldMk cId="3719993348" sldId="266"/>
            <ac:spMk id="13" creationId="{34458924-CD8D-EBF2-88AA-0643462D5C57}"/>
          </ac:spMkLst>
        </pc:spChg>
        <pc:spChg chg="add mod">
          <ac:chgData name="Hamilton, Alexander" userId="S::alexander.2.hamilton@uconn.edu::9874f876-f037-407b-a616-8f019f63a841" providerId="AD" clId="Web-{62569A70-77F0-3B50-97BE-23967D4DB780}" dt="2024-11-03T19:32:39.415" v="119" actId="20577"/>
          <ac:spMkLst>
            <pc:docMk/>
            <pc:sldMk cId="3719993348" sldId="266"/>
            <ac:spMk id="15" creationId="{1F7E604A-414B-D1A5-C074-C7F20BEBA13F}"/>
          </ac:spMkLst>
        </pc:spChg>
      </pc:sldChg>
      <pc:sldChg chg="addSp delSp modSp add">
        <pc:chgData name="Hamilton, Alexander" userId="S::alexander.2.hamilton@uconn.edu::9874f876-f037-407b-a616-8f019f63a841" providerId="AD" clId="Web-{62569A70-77F0-3B50-97BE-23967D4DB780}" dt="2024-11-03T19:34:50.293" v="159"/>
        <pc:sldMkLst>
          <pc:docMk/>
          <pc:sldMk cId="1829267326" sldId="267"/>
        </pc:sldMkLst>
        <pc:spChg chg="add del">
          <ac:chgData name="Hamilton, Alexander" userId="S::alexander.2.hamilton@uconn.edu::9874f876-f037-407b-a616-8f019f63a841" providerId="AD" clId="Web-{62569A70-77F0-3B50-97BE-23967D4DB780}" dt="2024-11-03T19:33:58.714" v="154"/>
          <ac:spMkLst>
            <pc:docMk/>
            <pc:sldMk cId="1829267326" sldId="267"/>
            <ac:spMk id="7" creationId="{29394A2B-D3A7-4D1F-1F49-96DD7685D609}"/>
          </ac:spMkLst>
        </pc:spChg>
        <pc:spChg chg="add del">
          <ac:chgData name="Hamilton, Alexander" userId="S::alexander.2.hamilton@uconn.edu::9874f876-f037-407b-a616-8f019f63a841" providerId="AD" clId="Web-{62569A70-77F0-3B50-97BE-23967D4DB780}" dt="2024-11-03T19:33:58.714" v="152"/>
          <ac:spMkLst>
            <pc:docMk/>
            <pc:sldMk cId="1829267326" sldId="267"/>
            <ac:spMk id="13" creationId="{F19199D1-437B-C6A6-A405-EF74F70F0E3F}"/>
          </ac:spMkLst>
        </pc:spChg>
        <pc:spChg chg="ord">
          <ac:chgData name="Hamilton, Alexander" userId="S::alexander.2.hamilton@uconn.edu::9874f876-f037-407b-a616-8f019f63a841" providerId="AD" clId="Web-{62569A70-77F0-3B50-97BE-23967D4DB780}" dt="2024-11-03T19:34:30.886" v="158"/>
          <ac:spMkLst>
            <pc:docMk/>
            <pc:sldMk cId="1829267326" sldId="267"/>
            <ac:spMk id="15" creationId="{5FC4FF1D-468A-B738-A8A4-2C8BD7736F47}"/>
          </ac:spMkLst>
        </pc:spChg>
        <pc:spChg chg="ord">
          <ac:chgData name="Hamilton, Alexander" userId="S::alexander.2.hamilton@uconn.edu::9874f876-f037-407b-a616-8f019f63a841" providerId="AD" clId="Web-{62569A70-77F0-3B50-97BE-23967D4DB780}" dt="2024-11-03T19:34:26.855" v="157"/>
          <ac:spMkLst>
            <pc:docMk/>
            <pc:sldMk cId="1829267326" sldId="267"/>
            <ac:spMk id="16" creationId="{7A12C9F8-EA81-F21F-FF0D-EF968A95D26B}"/>
          </ac:spMkLst>
        </pc:spChg>
        <pc:spChg chg="mod">
          <ac:chgData name="Hamilton, Alexander" userId="S::alexander.2.hamilton@uconn.edu::9874f876-f037-407b-a616-8f019f63a841" providerId="AD" clId="Web-{62569A70-77F0-3B50-97BE-23967D4DB780}" dt="2024-11-03T19:33:18.932" v="146" actId="20577"/>
          <ac:spMkLst>
            <pc:docMk/>
            <pc:sldMk cId="1829267326" sldId="267"/>
            <ac:spMk id="99" creationId="{00000000-0000-0000-0000-000000000000}"/>
          </ac:spMkLst>
        </pc:spChg>
        <pc:spChg chg="mod">
          <ac:chgData name="Hamilton, Alexander" userId="S::alexander.2.hamilton@uconn.edu::9874f876-f037-407b-a616-8f019f63a841" providerId="AD" clId="Web-{62569A70-77F0-3B50-97BE-23967D4DB780}" dt="2024-11-03T19:33:05.353" v="134" actId="20577"/>
          <ac:spMkLst>
            <pc:docMk/>
            <pc:sldMk cId="1829267326" sldId="267"/>
            <ac:spMk id="100" creationId="{00000000-0000-0000-0000-000000000000}"/>
          </ac:spMkLst>
        </pc:spChg>
        <pc:spChg chg="mod">
          <ac:chgData name="Hamilton, Alexander" userId="S::alexander.2.hamilton@uconn.edu::9874f876-f037-407b-a616-8f019f63a841" providerId="AD" clId="Web-{62569A70-77F0-3B50-97BE-23967D4DB780}" dt="2024-11-03T19:33:00.963" v="125"/>
          <ac:spMkLst>
            <pc:docMk/>
            <pc:sldMk cId="1829267326" sldId="267"/>
            <ac:spMk id="101" creationId="{00000000-0000-0000-0000-000000000000}"/>
          </ac:spMkLst>
        </pc:spChg>
        <pc:spChg chg="mod">
          <ac:chgData name="Hamilton, Alexander" userId="S::alexander.2.hamilton@uconn.edu::9874f876-f037-407b-a616-8f019f63a841" providerId="AD" clId="Web-{62569A70-77F0-3B50-97BE-23967D4DB780}" dt="2024-11-03T19:33:09.181" v="136" actId="20577"/>
          <ac:spMkLst>
            <pc:docMk/>
            <pc:sldMk cId="1829267326" sldId="267"/>
            <ac:spMk id="102" creationId="{00000000-0000-0000-0000-000000000000}"/>
          </ac:spMkLst>
        </pc:spChg>
        <pc:spChg chg="mod">
          <ac:chgData name="Hamilton, Alexander" userId="S::alexander.2.hamilton@uconn.edu::9874f876-f037-407b-a616-8f019f63a841" providerId="AD" clId="Web-{62569A70-77F0-3B50-97BE-23967D4DB780}" dt="2024-11-03T19:33:10.682" v="138" actId="20577"/>
          <ac:spMkLst>
            <pc:docMk/>
            <pc:sldMk cId="1829267326" sldId="267"/>
            <ac:spMk id="103" creationId="{00000000-0000-0000-0000-000000000000}"/>
          </ac:spMkLst>
        </pc:spChg>
        <pc:spChg chg="mod">
          <ac:chgData name="Hamilton, Alexander" userId="S::alexander.2.hamilton@uconn.edu::9874f876-f037-407b-a616-8f019f63a841" providerId="AD" clId="Web-{62569A70-77F0-3B50-97BE-23967D4DB780}" dt="2024-11-03T19:33:12.307" v="140" actId="20577"/>
          <ac:spMkLst>
            <pc:docMk/>
            <pc:sldMk cId="1829267326" sldId="267"/>
            <ac:spMk id="104" creationId="{00000000-0000-0000-0000-000000000000}"/>
          </ac:spMkLst>
        </pc:spChg>
        <pc:spChg chg="mod">
          <ac:chgData name="Hamilton, Alexander" userId="S::alexander.2.hamilton@uconn.edu::9874f876-f037-407b-a616-8f019f63a841" providerId="AD" clId="Web-{62569A70-77F0-3B50-97BE-23967D4DB780}" dt="2024-11-03T19:33:00.963" v="129"/>
          <ac:spMkLst>
            <pc:docMk/>
            <pc:sldMk cId="1829267326" sldId="267"/>
            <ac:spMk id="105" creationId="{00000000-0000-0000-0000-000000000000}"/>
          </ac:spMkLst>
        </pc:spChg>
        <pc:spChg chg="mod">
          <ac:chgData name="Hamilton, Alexander" userId="S::alexander.2.hamilton@uconn.edu::9874f876-f037-407b-a616-8f019f63a841" providerId="AD" clId="Web-{62569A70-77F0-3B50-97BE-23967D4DB780}" dt="2024-11-03T19:33:00.963" v="130"/>
          <ac:spMkLst>
            <pc:docMk/>
            <pc:sldMk cId="1829267326" sldId="267"/>
            <ac:spMk id="106" creationId="{00000000-0000-0000-0000-000000000000}"/>
          </ac:spMkLst>
        </pc:spChg>
        <pc:spChg chg="mod">
          <ac:chgData name="Hamilton, Alexander" userId="S::alexander.2.hamilton@uconn.edu::9874f876-f037-407b-a616-8f019f63a841" providerId="AD" clId="Web-{62569A70-77F0-3B50-97BE-23967D4DB780}" dt="2024-11-03T19:33:13.853" v="142" actId="20577"/>
          <ac:spMkLst>
            <pc:docMk/>
            <pc:sldMk cId="1829267326" sldId="267"/>
            <ac:spMk id="107" creationId="{00000000-0000-0000-0000-000000000000}"/>
          </ac:spMkLst>
        </pc:spChg>
        <pc:spChg chg="mod">
          <ac:chgData name="Hamilton, Alexander" userId="S::alexander.2.hamilton@uconn.edu::9874f876-f037-407b-a616-8f019f63a841" providerId="AD" clId="Web-{62569A70-77F0-3B50-97BE-23967D4DB780}" dt="2024-11-03T19:33:15.463" v="144" actId="20577"/>
          <ac:spMkLst>
            <pc:docMk/>
            <pc:sldMk cId="1829267326" sldId="267"/>
            <ac:spMk id="108" creationId="{00000000-0000-0000-0000-000000000000}"/>
          </ac:spMkLst>
        </pc:spChg>
        <pc:grpChg chg="add del">
          <ac:chgData name="Hamilton, Alexander" userId="S::alexander.2.hamilton@uconn.edu::9874f876-f037-407b-a616-8f019f63a841" providerId="AD" clId="Web-{62569A70-77F0-3B50-97BE-23967D4DB780}" dt="2024-11-03T19:33:41.041" v="148"/>
          <ac:grpSpMkLst>
            <pc:docMk/>
            <pc:sldMk cId="1829267326" sldId="267"/>
            <ac:grpSpMk id="5" creationId="{742C643F-0760-7931-FFFB-D24D1D0D553A}"/>
          </ac:grpSpMkLst>
        </pc:grpChg>
        <pc:grpChg chg="add del">
          <ac:chgData name="Hamilton, Alexander" userId="S::alexander.2.hamilton@uconn.edu::9874f876-f037-407b-a616-8f019f63a841" providerId="AD" clId="Web-{62569A70-77F0-3B50-97BE-23967D4DB780}" dt="2024-11-03T19:33:58.714" v="153"/>
          <ac:grpSpMkLst>
            <pc:docMk/>
            <pc:sldMk cId="1829267326" sldId="267"/>
            <ac:grpSpMk id="11" creationId="{8482A0E1-DDEA-08A2-9896-5A75EC7A51CE}"/>
          </ac:grpSpMkLst>
        </pc:grpChg>
        <pc:grpChg chg="add del">
          <ac:chgData name="Hamilton, Alexander" userId="S::alexander.2.hamilton@uconn.edu::9874f876-f037-407b-a616-8f019f63a841" providerId="AD" clId="Web-{62569A70-77F0-3B50-97BE-23967D4DB780}" dt="2024-11-03T19:34:50.293" v="159"/>
          <ac:grpSpMkLst>
            <pc:docMk/>
            <pc:sldMk cId="1829267326" sldId="267"/>
            <ac:grpSpMk id="17" creationId="{BFAB3F2F-0A9B-18C2-B74A-F99153AD7B3A}"/>
          </ac:grpSpMkLst>
        </pc:grpChg>
      </pc:sldChg>
      <pc:sldMasterChg chg="addSldLayout">
        <pc:chgData name="Hamilton, Alexander" userId="S::alexander.2.hamilton@uconn.edu::9874f876-f037-407b-a616-8f019f63a841" providerId="AD" clId="Web-{62569A70-77F0-3B50-97BE-23967D4DB780}" dt="2024-11-03T19:32:44.790" v="120"/>
        <pc:sldMasterMkLst>
          <pc:docMk/>
          <pc:sldMasterMk cId="2460954070" sldId="2147483660"/>
        </pc:sldMasterMkLst>
        <pc:sldLayoutChg chg="add">
          <pc:chgData name="Hamilton, Alexander" userId="S::alexander.2.hamilton@uconn.edu::9874f876-f037-407b-a616-8f019f63a841" providerId="AD" clId="Web-{62569A70-77F0-3B50-97BE-23967D4DB780}" dt="2024-11-03T19:32:44.790" v="120"/>
          <pc:sldLayoutMkLst>
            <pc:docMk/>
            <pc:sldMasterMk cId="2460954070" sldId="2147483660"/>
            <pc:sldLayoutMk cId="4072324193" sldId="2147483672"/>
          </pc:sldLayoutMkLst>
        </pc:sldLayoutChg>
      </pc:sldMasterChg>
    </pc:docChg>
  </pc:docChgLst>
  <pc:docChgLst>
    <pc:chgData name="Hamilton, Alexander" userId="S::alexander.2.hamilton@uconn.edu::9874f876-f037-407b-a616-8f019f63a841" providerId="AD" clId="Web-{A8F0E9B3-700F-8B11-1985-B483252BF73D}"/>
    <pc:docChg chg="addSld delSld modSld">
      <pc:chgData name="Hamilton, Alexander" userId="S::alexander.2.hamilton@uconn.edu::9874f876-f037-407b-a616-8f019f63a841" providerId="AD" clId="Web-{A8F0E9B3-700F-8B11-1985-B483252BF73D}" dt="2024-11-03T20:47:19.398" v="439" actId="20577"/>
      <pc:docMkLst>
        <pc:docMk/>
      </pc:docMkLst>
      <pc:sldChg chg="addSp delSp modSp del">
        <pc:chgData name="Hamilton, Alexander" userId="S::alexander.2.hamilton@uconn.edu::9874f876-f037-407b-a616-8f019f63a841" providerId="AD" clId="Web-{A8F0E9B3-700F-8B11-1985-B483252BF73D}" dt="2024-11-03T20:00:13.499" v="35"/>
        <pc:sldMkLst>
          <pc:docMk/>
          <pc:sldMk cId="2782713856" sldId="258"/>
        </pc:sldMkLst>
        <pc:spChg chg="mod">
          <ac:chgData name="Hamilton, Alexander" userId="S::alexander.2.hamilton@uconn.edu::9874f876-f037-407b-a616-8f019f63a841" providerId="AD" clId="Web-{A8F0E9B3-700F-8B11-1985-B483252BF73D}" dt="2024-11-03T20:00:04.811" v="31" actId="1076"/>
          <ac:spMkLst>
            <pc:docMk/>
            <pc:sldMk cId="2782713856" sldId="258"/>
            <ac:spMk id="3" creationId="{1EB9180A-51B0-715A-4158-7E278AC12503}"/>
          </ac:spMkLst>
        </pc:spChg>
        <pc:spChg chg="add del mod">
          <ac:chgData name="Hamilton, Alexander" userId="S::alexander.2.hamilton@uconn.edu::9874f876-f037-407b-a616-8f019f63a841" providerId="AD" clId="Web-{A8F0E9B3-700F-8B11-1985-B483252BF73D}" dt="2024-11-03T19:59:21.199" v="10"/>
          <ac:spMkLst>
            <pc:docMk/>
            <pc:sldMk cId="2782713856" sldId="258"/>
            <ac:spMk id="5" creationId="{0C3BC60B-29CF-1FBE-C3D8-51A207116699}"/>
          </ac:spMkLst>
        </pc:spChg>
        <pc:spChg chg="add del mod">
          <ac:chgData name="Hamilton, Alexander" userId="S::alexander.2.hamilton@uconn.edu::9874f876-f037-407b-a616-8f019f63a841" providerId="AD" clId="Web-{A8F0E9B3-700F-8B11-1985-B483252BF73D}" dt="2024-11-03T20:00:00.170" v="26"/>
          <ac:spMkLst>
            <pc:docMk/>
            <pc:sldMk cId="2782713856" sldId="258"/>
            <ac:spMk id="7" creationId="{F16BB8FE-2D5A-2D53-1ECD-FAE6EC871DB6}"/>
          </ac:spMkLst>
        </pc:spChg>
        <pc:spChg chg="del">
          <ac:chgData name="Hamilton, Alexander" userId="S::alexander.2.hamilton@uconn.edu::9874f876-f037-407b-a616-8f019f63a841" providerId="AD" clId="Web-{A8F0E9B3-700F-8B11-1985-B483252BF73D}" dt="2024-11-03T19:58:41.055" v="2"/>
          <ac:spMkLst>
            <pc:docMk/>
            <pc:sldMk cId="2782713856" sldId="258"/>
            <ac:spMk id="28" creationId="{E659831F-0D9A-4C63-9EBB-8435B85A440F}"/>
          </ac:spMkLst>
        </pc:spChg>
        <pc:grpChg chg="del">
          <ac:chgData name="Hamilton, Alexander" userId="S::alexander.2.hamilton@uconn.edu::9874f876-f037-407b-a616-8f019f63a841" providerId="AD" clId="Web-{A8F0E9B3-700F-8B11-1985-B483252BF73D}" dt="2024-11-03T19:58:40.414" v="1"/>
          <ac:grpSpMkLst>
            <pc:docMk/>
            <pc:sldMk cId="2782713856" sldId="258"/>
            <ac:grpSpMk id="24" creationId="{28FAF094-D087-493F-8DF9-A486C2D6BBAA}"/>
          </ac:grpSpMkLst>
        </pc:grpChg>
      </pc:sldChg>
      <pc:sldChg chg="addSp delSp modSp">
        <pc:chgData name="Hamilton, Alexander" userId="S::alexander.2.hamilton@uconn.edu::9874f876-f037-407b-a616-8f019f63a841" providerId="AD" clId="Web-{A8F0E9B3-700F-8B11-1985-B483252BF73D}" dt="2024-11-03T20:45:38.234" v="432" actId="20577"/>
        <pc:sldMkLst>
          <pc:docMk/>
          <pc:sldMk cId="1216834452" sldId="259"/>
        </pc:sldMkLst>
        <pc:spChg chg="mod">
          <ac:chgData name="Hamilton, Alexander" userId="S::alexander.2.hamilton@uconn.edu::9874f876-f037-407b-a616-8f019f63a841" providerId="AD" clId="Web-{A8F0E9B3-700F-8B11-1985-B483252BF73D}" dt="2024-11-03T20:45:13.967" v="424" actId="1076"/>
          <ac:spMkLst>
            <pc:docMk/>
            <pc:sldMk cId="1216834452" sldId="259"/>
            <ac:spMk id="2" creationId="{7A3109D3-DB26-AD4B-9C68-2FD278DA4546}"/>
          </ac:spMkLst>
        </pc:spChg>
        <pc:spChg chg="mod">
          <ac:chgData name="Hamilton, Alexander" userId="S::alexander.2.hamilton@uconn.edu::9874f876-f037-407b-a616-8f019f63a841" providerId="AD" clId="Web-{A8F0E9B3-700F-8B11-1985-B483252BF73D}" dt="2024-11-03T20:23:59.512" v="182" actId="14100"/>
          <ac:spMkLst>
            <pc:docMk/>
            <pc:sldMk cId="1216834452" sldId="259"/>
            <ac:spMk id="3" creationId="{1EB9180A-51B0-715A-4158-7E278AC12503}"/>
          </ac:spMkLst>
        </pc:spChg>
        <pc:spChg chg="add del">
          <ac:chgData name="Hamilton, Alexander" userId="S::alexander.2.hamilton@uconn.edu::9874f876-f037-407b-a616-8f019f63a841" providerId="AD" clId="Web-{A8F0E9B3-700F-8B11-1985-B483252BF73D}" dt="2024-11-03T20:25:53.755" v="205"/>
          <ac:spMkLst>
            <pc:docMk/>
            <pc:sldMk cId="1216834452" sldId="259"/>
            <ac:spMk id="5" creationId="{34051B11-1110-D872-9AF7-5A112AC6128F}"/>
          </ac:spMkLst>
        </pc:spChg>
        <pc:spChg chg="add del">
          <ac:chgData name="Hamilton, Alexander" userId="S::alexander.2.hamilton@uconn.edu::9874f876-f037-407b-a616-8f019f63a841" providerId="AD" clId="Web-{A8F0E9B3-700F-8B11-1985-B483252BF73D}" dt="2024-11-03T20:25:53.755" v="204"/>
          <ac:spMkLst>
            <pc:docMk/>
            <pc:sldMk cId="1216834452" sldId="259"/>
            <ac:spMk id="7" creationId="{795EACA1-1833-7A0E-7C7B-EDE06CD55F61}"/>
          </ac:spMkLst>
        </pc:spChg>
        <pc:spChg chg="add del">
          <ac:chgData name="Hamilton, Alexander" userId="S::alexander.2.hamilton@uconn.edu::9874f876-f037-407b-a616-8f019f63a841" providerId="AD" clId="Web-{A8F0E9B3-700F-8B11-1985-B483252BF73D}" dt="2024-11-03T20:25:53.755" v="203"/>
          <ac:spMkLst>
            <pc:docMk/>
            <pc:sldMk cId="1216834452" sldId="259"/>
            <ac:spMk id="9" creationId="{D04EB058-C496-EC09-CD21-D2E13E695D0E}"/>
          </ac:spMkLst>
        </pc:spChg>
        <pc:spChg chg="add del">
          <ac:chgData name="Hamilton, Alexander" userId="S::alexander.2.hamilton@uconn.edu::9874f876-f037-407b-a616-8f019f63a841" providerId="AD" clId="Web-{A8F0E9B3-700F-8B11-1985-B483252BF73D}" dt="2024-11-03T20:26:07.147" v="209"/>
          <ac:spMkLst>
            <pc:docMk/>
            <pc:sldMk cId="1216834452" sldId="259"/>
            <ac:spMk id="11" creationId="{78B3C239-FB1C-594A-228F-F3727B48066C}"/>
          </ac:spMkLst>
        </pc:spChg>
        <pc:spChg chg="add mod">
          <ac:chgData name="Hamilton, Alexander" userId="S::alexander.2.hamilton@uconn.edu::9874f876-f037-407b-a616-8f019f63a841" providerId="AD" clId="Web-{A8F0E9B3-700F-8B11-1985-B483252BF73D}" dt="2024-11-03T20:45:16.905" v="425" actId="14100"/>
          <ac:spMkLst>
            <pc:docMk/>
            <pc:sldMk cId="1216834452" sldId="259"/>
            <ac:spMk id="13" creationId="{2DED9365-EBAA-07D6-54F6-1D4B4648F053}"/>
          </ac:spMkLst>
        </pc:spChg>
        <pc:spChg chg="add mod">
          <ac:chgData name="Hamilton, Alexander" userId="S::alexander.2.hamilton@uconn.edu::9874f876-f037-407b-a616-8f019f63a841" providerId="AD" clId="Web-{A8F0E9B3-700F-8B11-1985-B483252BF73D}" dt="2024-11-03T20:45:38.234" v="432" actId="20577"/>
          <ac:spMkLst>
            <pc:docMk/>
            <pc:sldMk cId="1216834452" sldId="259"/>
            <ac:spMk id="15" creationId="{EF82CAA0-5EF9-E3A6-CC5E-76164AAEC4AB}"/>
          </ac:spMkLst>
        </pc:spChg>
        <pc:spChg chg="add del mod">
          <ac:chgData name="Hamilton, Alexander" userId="S::alexander.2.hamilton@uconn.edu::9874f876-f037-407b-a616-8f019f63a841" providerId="AD" clId="Web-{A8F0E9B3-700F-8B11-1985-B483252BF73D}" dt="2024-11-03T20:36:35.741" v="248"/>
          <ac:spMkLst>
            <pc:docMk/>
            <pc:sldMk cId="1216834452" sldId="259"/>
            <ac:spMk id="16" creationId="{41AAFA38-B458-672A-CBF6-49C40F0D403C}"/>
          </ac:spMkLst>
        </pc:spChg>
        <pc:spChg chg="add del mod">
          <ac:chgData name="Hamilton, Alexander" userId="S::alexander.2.hamilton@uconn.edu::9874f876-f037-407b-a616-8f019f63a841" providerId="AD" clId="Web-{A8F0E9B3-700F-8B11-1985-B483252BF73D}" dt="2024-11-03T20:36:44.007" v="256"/>
          <ac:spMkLst>
            <pc:docMk/>
            <pc:sldMk cId="1216834452" sldId="259"/>
            <ac:spMk id="17" creationId="{22B13EA2-B929-EAE5-16C5-E71B203DFC7F}"/>
          </ac:spMkLst>
        </pc:spChg>
        <pc:spChg chg="add del mod">
          <ac:chgData name="Hamilton, Alexander" userId="S::alexander.2.hamilton@uconn.edu::9874f876-f037-407b-a616-8f019f63a841" providerId="AD" clId="Web-{A8F0E9B3-700F-8B11-1985-B483252BF73D}" dt="2024-11-03T20:36:44.007" v="255"/>
          <ac:spMkLst>
            <pc:docMk/>
            <pc:sldMk cId="1216834452" sldId="259"/>
            <ac:spMk id="18" creationId="{9095E4D2-625B-6E16-7956-C6015FC59EF2}"/>
          </ac:spMkLst>
        </pc:spChg>
        <pc:spChg chg="del">
          <ac:chgData name="Hamilton, Alexander" userId="S::alexander.2.hamilton@uconn.edu::9874f876-f037-407b-a616-8f019f63a841" providerId="AD" clId="Web-{A8F0E9B3-700F-8B11-1985-B483252BF73D}" dt="2024-11-03T20:26:07.147" v="210"/>
          <ac:spMkLst>
            <pc:docMk/>
            <pc:sldMk cId="1216834452" sldId="259"/>
            <ac:spMk id="28" creationId="{DBF61EA3-B236-439E-9C0B-340980D56BEE}"/>
          </ac:spMkLst>
        </pc:spChg>
        <pc:spChg chg="del">
          <ac:chgData name="Hamilton, Alexander" userId="S::alexander.2.hamilton@uconn.edu::9874f876-f037-407b-a616-8f019f63a841" providerId="AD" clId="Web-{A8F0E9B3-700F-8B11-1985-B483252BF73D}" dt="2024-11-03T20:02:41.682" v="87"/>
          <ac:spMkLst>
            <pc:docMk/>
            <pc:sldMk cId="1216834452" sldId="259"/>
            <ac:spMk id="34" creationId="{E659831F-0D9A-4C63-9EBB-8435B85A440F}"/>
          </ac:spMkLst>
        </pc:spChg>
        <pc:grpChg chg="del">
          <ac:chgData name="Hamilton, Alexander" userId="S::alexander.2.hamilton@uconn.edu::9874f876-f037-407b-a616-8f019f63a841" providerId="AD" clId="Web-{A8F0E9B3-700F-8B11-1985-B483252BF73D}" dt="2024-11-03T20:02:41.292" v="86"/>
          <ac:grpSpMkLst>
            <pc:docMk/>
            <pc:sldMk cId="1216834452" sldId="259"/>
            <ac:grpSpMk id="30" creationId="{28FAF094-D087-493F-8DF9-A486C2D6BBAA}"/>
          </ac:grpSpMkLst>
        </pc:grpChg>
      </pc:sldChg>
      <pc:sldChg chg="addSp delSp modSp">
        <pc:chgData name="Hamilton, Alexander" userId="S::alexander.2.hamilton@uconn.edu::9874f876-f037-407b-a616-8f019f63a841" providerId="AD" clId="Web-{A8F0E9B3-700F-8B11-1985-B483252BF73D}" dt="2024-11-03T20:43:57.758" v="401" actId="20577"/>
        <pc:sldMkLst>
          <pc:docMk/>
          <pc:sldMk cId="1389544086" sldId="260"/>
        </pc:sldMkLst>
        <pc:spChg chg="add mod">
          <ac:chgData name="Hamilton, Alexander" userId="S::alexander.2.hamilton@uconn.edu::9874f876-f037-407b-a616-8f019f63a841" providerId="AD" clId="Web-{A8F0E9B3-700F-8B11-1985-B483252BF73D}" dt="2024-11-03T20:40:21.601" v="299" actId="14100"/>
          <ac:spMkLst>
            <pc:docMk/>
            <pc:sldMk cId="1389544086" sldId="260"/>
            <ac:spMk id="5" creationId="{E695BA3C-8F69-642D-5BB5-9DCF4DD4CE5B}"/>
          </ac:spMkLst>
        </pc:spChg>
        <pc:spChg chg="add mod">
          <ac:chgData name="Hamilton, Alexander" userId="S::alexander.2.hamilton@uconn.edu::9874f876-f037-407b-a616-8f019f63a841" providerId="AD" clId="Web-{A8F0E9B3-700F-8B11-1985-B483252BF73D}" dt="2024-11-03T20:43:57.758" v="401" actId="20577"/>
          <ac:spMkLst>
            <pc:docMk/>
            <pc:sldMk cId="1389544086" sldId="260"/>
            <ac:spMk id="7" creationId="{217F5AF5-B9AB-764E-D5EE-C3C9BD6CCD94}"/>
          </ac:spMkLst>
        </pc:spChg>
        <pc:spChg chg="mod">
          <ac:chgData name="Hamilton, Alexander" userId="S::alexander.2.hamilton@uconn.edu::9874f876-f037-407b-a616-8f019f63a841" providerId="AD" clId="Web-{A8F0E9B3-700F-8B11-1985-B483252BF73D}" dt="2024-11-03T20:39:59.678" v="294" actId="20577"/>
          <ac:spMkLst>
            <pc:docMk/>
            <pc:sldMk cId="1389544086" sldId="260"/>
            <ac:spMk id="35" creationId="{DBF61EA3-B236-439E-9C0B-340980D56BEE}"/>
          </ac:spMkLst>
        </pc:spChg>
        <pc:spChg chg="del">
          <ac:chgData name="Hamilton, Alexander" userId="S::alexander.2.hamilton@uconn.edu::9874f876-f037-407b-a616-8f019f63a841" providerId="AD" clId="Web-{A8F0E9B3-700F-8B11-1985-B483252BF73D}" dt="2024-11-03T20:39:33.098" v="287"/>
          <ac:spMkLst>
            <pc:docMk/>
            <pc:sldMk cId="1389544086" sldId="260"/>
            <ac:spMk id="41" creationId="{E659831F-0D9A-4C63-9EBB-8435B85A440F}"/>
          </ac:spMkLst>
        </pc:spChg>
        <pc:grpChg chg="del">
          <ac:chgData name="Hamilton, Alexander" userId="S::alexander.2.hamilton@uconn.edu::9874f876-f037-407b-a616-8f019f63a841" providerId="AD" clId="Web-{A8F0E9B3-700F-8B11-1985-B483252BF73D}" dt="2024-11-03T20:39:33.785" v="288"/>
          <ac:grpSpMkLst>
            <pc:docMk/>
            <pc:sldMk cId="1389544086" sldId="260"/>
            <ac:grpSpMk id="37" creationId="{28FAF094-D087-493F-8DF9-A486C2D6BBAA}"/>
          </ac:grpSpMkLst>
        </pc:grpChg>
      </pc:sldChg>
      <pc:sldChg chg="add del replId">
        <pc:chgData name="Hamilton, Alexander" userId="S::alexander.2.hamilton@uconn.edu::9874f876-f037-407b-a616-8f019f63a841" providerId="AD" clId="Web-{A8F0E9B3-700F-8B11-1985-B483252BF73D}" dt="2024-11-03T20:00:14.312" v="36"/>
        <pc:sldMkLst>
          <pc:docMk/>
          <pc:sldMk cId="4242962504" sldId="268"/>
        </pc:sldMkLst>
      </pc:sldChg>
      <pc:sldChg chg="addSp modSp add replId">
        <pc:chgData name="Hamilton, Alexander" userId="S::alexander.2.hamilton@uconn.edu::9874f876-f037-407b-a616-8f019f63a841" providerId="AD" clId="Web-{A8F0E9B3-700F-8B11-1985-B483252BF73D}" dt="2024-11-03T20:47:19.398" v="439" actId="20577"/>
        <pc:sldMkLst>
          <pc:docMk/>
          <pc:sldMk cId="833741833" sldId="269"/>
        </pc:sldMkLst>
        <pc:spChg chg="add mod">
          <ac:chgData name="Hamilton, Alexander" userId="S::alexander.2.hamilton@uconn.edu::9874f876-f037-407b-a616-8f019f63a841" providerId="AD" clId="Web-{A8F0E9B3-700F-8B11-1985-B483252BF73D}" dt="2024-11-03T20:47:19.398" v="439" actId="20577"/>
          <ac:spMkLst>
            <pc:docMk/>
            <pc:sldMk cId="833741833" sldId="269"/>
            <ac:spMk id="5" creationId="{19C5A897-1379-56ED-CC05-52B7047DE389}"/>
          </ac:spMkLst>
        </pc:spChg>
        <pc:spChg chg="add mod ord">
          <ac:chgData name="Hamilton, Alexander" userId="S::alexander.2.hamilton@uconn.edu::9874f876-f037-407b-a616-8f019f63a841" providerId="AD" clId="Web-{A8F0E9B3-700F-8B11-1985-B483252BF73D}" dt="2024-11-03T20:07:05.249" v="177"/>
          <ac:spMkLst>
            <pc:docMk/>
            <pc:sldMk cId="833741833" sldId="269"/>
            <ac:spMk id="6" creationId="{9C077B6F-9DAE-0A56-99CC-294609386C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0B5F9-D56A-4A3D-A5AF-791D1D7C44CA}" type="datetimeFigureOut">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29A9E-46B7-4C8C-B0AA-E82C9C4766AA}" type="slidenum">
              <a:t>‹#›</a:t>
            </a:fld>
            <a:endParaRPr lang="en-US"/>
          </a:p>
        </p:txBody>
      </p:sp>
    </p:spTree>
    <p:extLst>
      <p:ext uri="{BB962C8B-B14F-4D97-AF65-F5344CB8AC3E}">
        <p14:creationId xmlns:p14="http://schemas.microsoft.com/office/powerpoint/2010/main" val="13110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601d8dd5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601d8dd5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407232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3" name="Straight Connector 3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Rectangle 3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584683"/>
            <a:ext cx="9144000" cy="2551829"/>
          </a:xfrm>
        </p:spPr>
        <p:txBody>
          <a:bodyPr anchor="ctr">
            <a:normAutofit/>
          </a:bodyPr>
          <a:lstStyle/>
          <a:p>
            <a:r>
              <a:rPr lang="en-US" sz="5600"/>
              <a:t>Lab 9: Elevator project, Composite pattern and abstract factory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09D3-DB26-AD4B-9C68-2FD278DA4546}"/>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Solution</a:t>
            </a:r>
            <a:endParaRPr lang="en-US" sz="5400"/>
          </a:p>
        </p:txBody>
      </p:sp>
      <p:sp>
        <p:nvSpPr>
          <p:cNvPr id="3" name="Content Placeholder 2">
            <a:extLst>
              <a:ext uri="{FF2B5EF4-FFF2-40B4-BE49-F238E27FC236}">
                <a16:creationId xmlns:a16="http://schemas.microsoft.com/office/drawing/2014/main" id="{1EB9180A-51B0-715A-4158-7E278AC12503}"/>
              </a:ext>
            </a:extLst>
          </p:cNvPr>
          <p:cNvSpPr>
            <a:spLocks noGrp="1"/>
          </p:cNvSpPr>
          <p:nvPr>
            <p:ph idx="1"/>
          </p:nvPr>
        </p:nvSpPr>
        <p:spPr>
          <a:xfrm>
            <a:off x="197914" y="1887540"/>
            <a:ext cx="6015424" cy="4744015"/>
          </a:xfrm>
        </p:spPr>
        <p:txBody>
          <a:bodyPr vert="horz" lIns="91440" tIns="45720" rIns="91440" bIns="45720" rtlCol="0" anchor="ctr">
            <a:normAutofit fontScale="85000" lnSpcReduction="20000"/>
          </a:bodyPr>
          <a:lstStyle/>
          <a:p>
            <a:pPr marL="457200" indent="-457200">
              <a:lnSpc>
                <a:spcPct val="120000"/>
              </a:lnSpc>
              <a:buAutoNum type="arabicParenR"/>
            </a:pPr>
            <a:r>
              <a:rPr lang="en-US" sz="2000" dirty="0">
                <a:ea typeface="+mn-lt"/>
                <a:cs typeface="+mn-lt"/>
              </a:rPr>
              <a:t>Define an interface for each distinct type of document element (e.g., </a:t>
            </a:r>
            <a:r>
              <a:rPr lang="en-US" sz="2000" dirty="0">
                <a:latin typeface="Aptos"/>
                <a:ea typeface="+mn-lt"/>
                <a:cs typeface="+mn-lt"/>
              </a:rPr>
              <a:t>Paragraph</a:t>
            </a:r>
            <a:r>
              <a:rPr lang="en-US" sz="2000" dirty="0">
                <a:ea typeface="+mn-lt"/>
                <a:cs typeface="+mn-lt"/>
              </a:rPr>
              <a:t>, </a:t>
            </a:r>
            <a:r>
              <a:rPr lang="en-US" sz="2000" dirty="0">
                <a:latin typeface="Aptos"/>
                <a:ea typeface="+mn-lt"/>
                <a:cs typeface="+mn-lt"/>
              </a:rPr>
              <a:t>Image</a:t>
            </a:r>
            <a:r>
              <a:rPr lang="en-US" sz="2000" dirty="0">
                <a:ea typeface="+mn-lt"/>
                <a:cs typeface="+mn-lt"/>
              </a:rPr>
              <a:t>, </a:t>
            </a:r>
            <a:r>
              <a:rPr lang="en-US" sz="2000" dirty="0">
                <a:latin typeface="Aptos"/>
                <a:ea typeface="+mn-lt"/>
                <a:cs typeface="+mn-lt"/>
              </a:rPr>
              <a:t>Table</a:t>
            </a:r>
            <a:r>
              <a:rPr lang="en-US" sz="2000" dirty="0">
                <a:ea typeface="+mn-lt"/>
                <a:cs typeface="+mn-lt"/>
              </a:rPr>
              <a:t>, etc.).</a:t>
            </a:r>
            <a:endParaRPr lang="en-US" dirty="0">
              <a:ea typeface="+mn-lt"/>
              <a:cs typeface="+mn-lt"/>
            </a:endParaRPr>
          </a:p>
          <a:p>
            <a:pPr marL="457200" indent="-457200">
              <a:lnSpc>
                <a:spcPct val="120000"/>
              </a:lnSpc>
              <a:buAutoNum type="arabicParenR"/>
            </a:pPr>
            <a:r>
              <a:rPr lang="en-US" sz="2000" dirty="0">
                <a:ea typeface="+mn-lt"/>
                <a:cs typeface="+mn-lt"/>
              </a:rPr>
              <a:t>Create variants of these elements for each style family. For instance, a </a:t>
            </a:r>
            <a:r>
              <a:rPr lang="en-US" sz="2000" b="1" i="1" err="1">
                <a:latin typeface="Aptos"/>
                <a:ea typeface="+mn-lt"/>
                <a:cs typeface="+mn-lt"/>
              </a:rPr>
              <a:t>RichText</a:t>
            </a:r>
            <a:r>
              <a:rPr lang="en-US" sz="2000" b="1" i="1" dirty="0">
                <a:ea typeface="+mn-lt"/>
                <a:cs typeface="+mn-lt"/>
              </a:rPr>
              <a:t> </a:t>
            </a:r>
            <a:r>
              <a:rPr lang="en-US" sz="2000" dirty="0">
                <a:ea typeface="+mn-lt"/>
                <a:cs typeface="+mn-lt"/>
              </a:rPr>
              <a:t>style would have </a:t>
            </a:r>
            <a:r>
              <a:rPr lang="en-US" sz="2000" b="1" i="1" err="1">
                <a:latin typeface="Aptos"/>
                <a:ea typeface="+mn-lt"/>
                <a:cs typeface="+mn-lt"/>
              </a:rPr>
              <a:t>RichTextParagraph</a:t>
            </a:r>
            <a:r>
              <a:rPr lang="en-US" sz="2000" dirty="0">
                <a:ea typeface="+mn-lt"/>
                <a:cs typeface="+mn-lt"/>
              </a:rPr>
              <a:t>, </a:t>
            </a:r>
            <a:r>
              <a:rPr lang="en-US" sz="2000" b="1" i="1" err="1">
                <a:latin typeface="Aptos"/>
                <a:ea typeface="+mn-lt"/>
                <a:cs typeface="+mn-lt"/>
              </a:rPr>
              <a:t>RichTextImage</a:t>
            </a:r>
            <a:r>
              <a:rPr lang="en-US" sz="2000" dirty="0">
                <a:ea typeface="+mn-lt"/>
                <a:cs typeface="+mn-lt"/>
              </a:rPr>
              <a:t>, and </a:t>
            </a:r>
            <a:r>
              <a:rPr lang="en-US" sz="2000" b="1" i="1" err="1">
                <a:latin typeface="Aptos"/>
                <a:ea typeface="+mn-lt"/>
                <a:cs typeface="+mn-lt"/>
              </a:rPr>
              <a:t>RichTextTable</a:t>
            </a:r>
            <a:r>
              <a:rPr lang="en-US" sz="2000" dirty="0">
                <a:ea typeface="+mn-lt"/>
                <a:cs typeface="+mn-lt"/>
              </a:rPr>
              <a:t>, while a </a:t>
            </a:r>
            <a:r>
              <a:rPr lang="en-US" sz="2000" b="1" i="1" err="1">
                <a:latin typeface="Aptos"/>
                <a:ea typeface="+mn-lt"/>
                <a:cs typeface="+mn-lt"/>
              </a:rPr>
              <a:t>PlainText</a:t>
            </a:r>
            <a:r>
              <a:rPr lang="en-US" sz="2000" b="1" i="1" dirty="0">
                <a:ea typeface="+mn-lt"/>
                <a:cs typeface="+mn-lt"/>
              </a:rPr>
              <a:t> </a:t>
            </a:r>
            <a:r>
              <a:rPr lang="en-US" sz="2000" dirty="0">
                <a:ea typeface="+mn-lt"/>
                <a:cs typeface="+mn-lt"/>
              </a:rPr>
              <a:t>style would provide </a:t>
            </a:r>
            <a:r>
              <a:rPr lang="en-US" sz="2000" b="1" i="1" err="1">
                <a:latin typeface="Aptos"/>
                <a:ea typeface="+mn-lt"/>
                <a:cs typeface="+mn-lt"/>
              </a:rPr>
              <a:t>PlainTextParagraph</a:t>
            </a:r>
            <a:r>
              <a:rPr lang="en-US" sz="2000" dirty="0">
                <a:ea typeface="+mn-lt"/>
                <a:cs typeface="+mn-lt"/>
              </a:rPr>
              <a:t>,</a:t>
            </a:r>
            <a:r>
              <a:rPr lang="en-US" sz="2000" b="1" dirty="0">
                <a:ea typeface="+mn-lt"/>
                <a:cs typeface="+mn-lt"/>
              </a:rPr>
              <a:t> </a:t>
            </a:r>
            <a:r>
              <a:rPr lang="en-US" sz="2000" b="1" i="1" err="1">
                <a:latin typeface="Aptos"/>
                <a:ea typeface="+mn-lt"/>
                <a:cs typeface="+mn-lt"/>
              </a:rPr>
              <a:t>PlainTextImage</a:t>
            </a:r>
            <a:r>
              <a:rPr lang="en-US" sz="2000" dirty="0">
                <a:ea typeface="+mn-lt"/>
                <a:cs typeface="+mn-lt"/>
              </a:rPr>
              <a:t>, and </a:t>
            </a:r>
            <a:r>
              <a:rPr lang="en-US" sz="2000" b="1" i="1" err="1">
                <a:latin typeface="Aptos"/>
                <a:ea typeface="+mn-lt"/>
                <a:cs typeface="+mn-lt"/>
              </a:rPr>
              <a:t>PlainTextTable</a:t>
            </a:r>
            <a:r>
              <a:rPr lang="en-US" sz="2000" dirty="0">
                <a:ea typeface="+mn-lt"/>
                <a:cs typeface="+mn-lt"/>
              </a:rPr>
              <a:t>.</a:t>
            </a:r>
          </a:p>
          <a:p>
            <a:pPr marL="457200" indent="-457200">
              <a:lnSpc>
                <a:spcPct val="120000"/>
              </a:lnSpc>
              <a:buAutoNum type="arabicParenR"/>
            </a:pPr>
            <a:r>
              <a:rPr lang="en-US" sz="2000" dirty="0">
                <a:ea typeface="+mn-lt"/>
                <a:cs typeface="+mn-lt"/>
              </a:rPr>
              <a:t>Implement an Abstract Factory—an interface that includes a set of creation methods for all document elements in the style family (e.g., </a:t>
            </a:r>
            <a:r>
              <a:rPr lang="en-US" sz="2000" b="1" i="1" err="1">
                <a:latin typeface="Aptos"/>
                <a:ea typeface="+mn-lt"/>
                <a:cs typeface="+mn-lt"/>
              </a:rPr>
              <a:t>createParagraph</a:t>
            </a:r>
            <a:r>
              <a:rPr lang="en-US" sz="2000" dirty="0">
                <a:ea typeface="+mn-lt"/>
                <a:cs typeface="+mn-lt"/>
              </a:rPr>
              <a:t>, </a:t>
            </a:r>
            <a:r>
              <a:rPr lang="en-US" sz="2000" b="1" i="1" err="1">
                <a:latin typeface="Aptos"/>
                <a:ea typeface="+mn-lt"/>
                <a:cs typeface="+mn-lt"/>
              </a:rPr>
              <a:t>createImage</a:t>
            </a:r>
            <a:r>
              <a:rPr lang="en-US" sz="2000" dirty="0">
                <a:ea typeface="+mn-lt"/>
                <a:cs typeface="+mn-lt"/>
              </a:rPr>
              <a:t>, and </a:t>
            </a:r>
            <a:r>
              <a:rPr lang="en-US" sz="2000" b="1" i="1" err="1">
                <a:latin typeface="Aptos"/>
                <a:ea typeface="+mn-lt"/>
                <a:cs typeface="+mn-lt"/>
              </a:rPr>
              <a:t>createTable</a:t>
            </a:r>
            <a:r>
              <a:rPr lang="en-US" sz="2000" dirty="0">
                <a:ea typeface="+mn-lt"/>
                <a:cs typeface="+mn-lt"/>
              </a:rPr>
              <a:t>). These methods should return abstract element types represented by the interfaces we defined earlier: </a:t>
            </a:r>
            <a:r>
              <a:rPr lang="en-US" sz="2000" dirty="0">
                <a:latin typeface="Aptos"/>
                <a:ea typeface="+mn-lt"/>
                <a:cs typeface="+mn-lt"/>
              </a:rPr>
              <a:t>Paragraph</a:t>
            </a:r>
            <a:r>
              <a:rPr lang="en-US" sz="2000" dirty="0">
                <a:ea typeface="+mn-lt"/>
                <a:cs typeface="+mn-lt"/>
              </a:rPr>
              <a:t>, </a:t>
            </a:r>
            <a:r>
              <a:rPr lang="en-US" sz="2000" dirty="0">
                <a:latin typeface="Aptos"/>
                <a:ea typeface="+mn-lt"/>
                <a:cs typeface="+mn-lt"/>
              </a:rPr>
              <a:t>Image</a:t>
            </a:r>
            <a:r>
              <a:rPr lang="en-US" sz="2000" dirty="0">
                <a:ea typeface="+mn-lt"/>
                <a:cs typeface="+mn-lt"/>
              </a:rPr>
              <a:t>, </a:t>
            </a:r>
            <a:r>
              <a:rPr lang="en-US" sz="2000" dirty="0">
                <a:latin typeface="Aptos"/>
                <a:ea typeface="+mn-lt"/>
                <a:cs typeface="+mn-lt"/>
              </a:rPr>
              <a:t>Table</a:t>
            </a:r>
            <a:r>
              <a:rPr lang="en-US" sz="2000" dirty="0">
                <a:ea typeface="+mn-lt"/>
                <a:cs typeface="+mn-lt"/>
              </a:rPr>
              <a:t>. This setup enables easy addition of new element styles or types without changing the existing code structure.</a:t>
            </a:r>
            <a:endParaRPr lang="en-US" sz="2000" dirty="0"/>
          </a:p>
          <a:p>
            <a:pPr>
              <a:lnSpc>
                <a:spcPct val="120000"/>
              </a:lnSpc>
              <a:buNone/>
            </a:pPr>
            <a:endParaRPr lang="en-US" sz="2000">
              <a:ea typeface="+mn-lt"/>
              <a:cs typeface="+mn-lt"/>
            </a:endParaRPr>
          </a:p>
        </p:txBody>
      </p:sp>
      <p:sp>
        <p:nvSpPr>
          <p:cNvPr id="13" name="Rectangle 12">
            <a:extLst>
              <a:ext uri="{FF2B5EF4-FFF2-40B4-BE49-F238E27FC236}">
                <a16:creationId xmlns:a16="http://schemas.microsoft.com/office/drawing/2014/main" id="{2DED9365-EBAA-07D6-54F6-1D4B4648F053}"/>
              </a:ext>
            </a:extLst>
          </p:cNvPr>
          <p:cNvSpPr/>
          <p:nvPr/>
        </p:nvSpPr>
        <p:spPr>
          <a:xfrm>
            <a:off x="6733143" y="1552186"/>
            <a:ext cx="5359399" cy="4735008"/>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p>
        </p:txBody>
      </p:sp>
      <p:sp>
        <p:nvSpPr>
          <p:cNvPr id="15" name="Content Placeholder 2">
            <a:extLst>
              <a:ext uri="{FF2B5EF4-FFF2-40B4-BE49-F238E27FC236}">
                <a16:creationId xmlns:a16="http://schemas.microsoft.com/office/drawing/2014/main" id="{EF82CAA0-5EF9-E3A6-CC5E-76164AAEC4AB}"/>
              </a:ext>
            </a:extLst>
          </p:cNvPr>
          <p:cNvSpPr txBox="1">
            <a:spLocks/>
          </p:cNvSpPr>
          <p:nvPr/>
        </p:nvSpPr>
        <p:spPr>
          <a:xfrm>
            <a:off x="6719800" y="1601330"/>
            <a:ext cx="5393101" cy="47019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100" dirty="0">
                <a:solidFill>
                  <a:srgbClr val="6A9955"/>
                </a:solidFill>
                <a:latin typeface="Consolas"/>
              </a:rPr>
              <a:t>// Abstract Factory</a:t>
            </a:r>
            <a:endParaRPr lang="en-US" sz="1100" dirty="0">
              <a:solidFill>
                <a:srgbClr val="6A9955"/>
              </a:solidFill>
            </a:endParaRPr>
          </a:p>
          <a:p>
            <a:pPr>
              <a:buNone/>
            </a:pPr>
            <a:r>
              <a:rPr lang="en-US" sz="1100" dirty="0">
                <a:solidFill>
                  <a:srgbClr val="569CD6"/>
                </a:solidFill>
                <a:latin typeface="Consolas"/>
                <a:ea typeface="+mn-lt"/>
                <a:cs typeface="+mn-lt"/>
              </a:rPr>
              <a:t>class</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ComponentFactory</a:t>
            </a:r>
            <a:r>
              <a:rPr lang="en-US" sz="1100" dirty="0">
                <a:solidFill>
                  <a:srgbClr val="CCCCCC"/>
                </a:solidFill>
                <a:latin typeface="Consolas"/>
                <a:ea typeface="+mn-lt"/>
                <a:cs typeface="+mn-lt"/>
              </a:rPr>
              <a:t> {</a:t>
            </a:r>
            <a:endParaRPr lang="en-US"/>
          </a:p>
          <a:p>
            <a:pPr>
              <a:buNone/>
            </a:pPr>
            <a:r>
              <a:rPr lang="en-US" sz="1100" dirty="0">
                <a:solidFill>
                  <a:srgbClr val="569CD6"/>
                </a:solidFill>
                <a:latin typeface="Consolas"/>
              </a:rPr>
              <a:t>public:</a:t>
            </a:r>
            <a:endParaRPr lang="en-US" dirty="0"/>
          </a:p>
          <a:p>
            <a:pPr>
              <a:buNone/>
            </a:pPr>
            <a:r>
              <a:rPr lang="en-US" sz="1100" dirty="0">
                <a:solidFill>
                  <a:srgbClr val="CCCCCC"/>
                </a:solidFill>
                <a:latin typeface="Consolas"/>
                <a:ea typeface="+mn-lt"/>
                <a:cs typeface="+mn-lt"/>
              </a:rPr>
              <a:t>    </a:t>
            </a:r>
            <a:r>
              <a:rPr lang="en-US" sz="1100" dirty="0">
                <a:solidFill>
                  <a:srgbClr val="569CD6"/>
                </a:solidFill>
                <a:latin typeface="Consolas"/>
                <a:ea typeface="+mn-lt"/>
                <a:cs typeface="+mn-lt"/>
              </a:rPr>
              <a:t>virtual</a:t>
            </a:r>
            <a:r>
              <a:rPr lang="en-US" sz="1100" dirty="0">
                <a:solidFill>
                  <a:srgbClr val="CCCCCC"/>
                </a:solidFill>
                <a:latin typeface="Consolas"/>
                <a:ea typeface="+mn-lt"/>
                <a:cs typeface="+mn-lt"/>
              </a:rPr>
              <a:t> </a:t>
            </a:r>
            <a:r>
              <a:rPr lang="en-US" sz="1100" dirty="0">
                <a:solidFill>
                  <a:srgbClr val="DCDCAA"/>
                </a:solidFill>
                <a:latin typeface="Consolas"/>
                <a:ea typeface="+mn-lt"/>
                <a:cs typeface="+mn-lt"/>
              </a:rPr>
              <a:t>~</a:t>
            </a:r>
            <a:r>
              <a:rPr lang="en-US" sz="1100" dirty="0" err="1">
                <a:solidFill>
                  <a:srgbClr val="DCDCAA"/>
                </a:solidFill>
                <a:latin typeface="Consolas"/>
                <a:ea typeface="+mn-lt"/>
                <a:cs typeface="+mn-lt"/>
              </a:rPr>
              <a:t>ComponentFactory</a:t>
            </a:r>
            <a:r>
              <a:rPr lang="en-US" sz="1100" dirty="0">
                <a:solidFill>
                  <a:srgbClr val="CCCCCC"/>
                </a:solidFill>
                <a:latin typeface="Consolas"/>
                <a:ea typeface="+mn-lt"/>
                <a:cs typeface="+mn-lt"/>
              </a:rPr>
              <a:t>() </a:t>
            </a:r>
            <a:r>
              <a:rPr lang="en-US" sz="1100" dirty="0">
                <a:solidFill>
                  <a:srgbClr val="D4D4D4"/>
                </a:solidFill>
                <a:latin typeface="Consolas"/>
                <a:ea typeface="+mn-lt"/>
                <a:cs typeface="+mn-lt"/>
              </a:rPr>
              <a:t>=</a:t>
            </a:r>
            <a:r>
              <a:rPr lang="en-US" sz="1100" dirty="0">
                <a:solidFill>
                  <a:srgbClr val="CCCCCC"/>
                </a:solidFill>
                <a:latin typeface="Consolas"/>
                <a:ea typeface="+mn-lt"/>
                <a:cs typeface="+mn-lt"/>
              </a:rPr>
              <a:t> </a:t>
            </a:r>
            <a:r>
              <a:rPr lang="en-US" sz="1100" dirty="0">
                <a:solidFill>
                  <a:srgbClr val="569CD6"/>
                </a:solidFill>
                <a:latin typeface="Consolas"/>
                <a:ea typeface="+mn-lt"/>
                <a:cs typeface="+mn-lt"/>
              </a:rPr>
              <a:t>default</a:t>
            </a:r>
            <a:r>
              <a:rPr lang="en-US" sz="1100" dirty="0">
                <a:solidFill>
                  <a:srgbClr val="CCCCCC"/>
                </a:solidFill>
                <a:latin typeface="Consolas"/>
                <a:ea typeface="+mn-lt"/>
                <a:cs typeface="+mn-lt"/>
              </a:rPr>
              <a:t>;</a:t>
            </a:r>
            <a:endParaRPr lang="en-US" dirty="0"/>
          </a:p>
          <a:p>
            <a:pPr>
              <a:buNone/>
            </a:pPr>
            <a:r>
              <a:rPr lang="en-US" sz="1100" dirty="0">
                <a:solidFill>
                  <a:srgbClr val="CCCCCC"/>
                </a:solidFill>
                <a:latin typeface="Consolas"/>
                <a:ea typeface="+mn-lt"/>
                <a:cs typeface="+mn-lt"/>
              </a:rPr>
              <a:t>    </a:t>
            </a:r>
            <a:r>
              <a:rPr lang="en-US" sz="1100" dirty="0">
                <a:solidFill>
                  <a:srgbClr val="569CD6"/>
                </a:solidFill>
                <a:latin typeface="Consolas"/>
                <a:ea typeface="+mn-lt"/>
                <a:cs typeface="+mn-lt"/>
              </a:rPr>
              <a:t>virtual</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DCDCAA"/>
                </a:solidFill>
                <a:latin typeface="Consolas"/>
                <a:ea typeface="+mn-lt"/>
                <a:cs typeface="+mn-lt"/>
              </a:rPr>
              <a:t>createText</a:t>
            </a:r>
            <a:r>
              <a:rPr lang="en-US" sz="1100" dirty="0">
                <a:solidFill>
                  <a:srgbClr val="CCCCCC"/>
                </a:solidFill>
                <a:latin typeface="Consolas"/>
                <a:ea typeface="+mn-lt"/>
                <a:cs typeface="+mn-lt"/>
              </a:rPr>
              <a:t>() </a:t>
            </a:r>
            <a:r>
              <a:rPr lang="en-US" sz="1100" dirty="0">
                <a:solidFill>
                  <a:srgbClr val="D4D4D4"/>
                </a:solidFill>
                <a:latin typeface="Consolas"/>
                <a:ea typeface="+mn-lt"/>
                <a:cs typeface="+mn-lt"/>
              </a:rPr>
              <a:t>=</a:t>
            </a:r>
            <a:r>
              <a:rPr lang="en-US" sz="1100" dirty="0">
                <a:solidFill>
                  <a:srgbClr val="CCCCCC"/>
                </a:solidFill>
                <a:latin typeface="Consolas"/>
                <a:ea typeface="+mn-lt"/>
                <a:cs typeface="+mn-lt"/>
              </a:rPr>
              <a:t> </a:t>
            </a:r>
            <a:r>
              <a:rPr lang="en-US" sz="1100" dirty="0">
                <a:solidFill>
                  <a:srgbClr val="B5CEA8"/>
                </a:solidFill>
                <a:latin typeface="Consolas"/>
                <a:ea typeface="+mn-lt"/>
                <a:cs typeface="+mn-lt"/>
              </a:rPr>
              <a:t>0</a:t>
            </a:r>
            <a:r>
              <a:rPr lang="en-US" sz="1100" dirty="0">
                <a:solidFill>
                  <a:srgbClr val="CCCCCC"/>
                </a:solidFill>
                <a:latin typeface="Consolas"/>
                <a:ea typeface="+mn-lt"/>
                <a:cs typeface="+mn-lt"/>
              </a:rPr>
              <a:t>;</a:t>
            </a:r>
            <a:endParaRPr lang="en-US" dirty="0"/>
          </a:p>
          <a:p>
            <a:pPr>
              <a:buNone/>
            </a:pPr>
            <a:r>
              <a:rPr lang="en-US" sz="1100" dirty="0">
                <a:solidFill>
                  <a:srgbClr val="CCCCCC"/>
                </a:solidFill>
                <a:latin typeface="Consolas"/>
                <a:ea typeface="+mn-lt"/>
                <a:cs typeface="+mn-lt"/>
              </a:rPr>
              <a:t>    </a:t>
            </a:r>
            <a:r>
              <a:rPr lang="en-US" sz="1100" dirty="0">
                <a:solidFill>
                  <a:srgbClr val="569CD6"/>
                </a:solidFill>
                <a:latin typeface="Consolas"/>
                <a:ea typeface="+mn-lt"/>
                <a:cs typeface="+mn-lt"/>
              </a:rPr>
              <a:t>virtual</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DCDCAA"/>
                </a:solidFill>
                <a:latin typeface="Consolas"/>
                <a:ea typeface="+mn-lt"/>
                <a:cs typeface="+mn-lt"/>
              </a:rPr>
              <a:t>createImage</a:t>
            </a:r>
            <a:r>
              <a:rPr lang="en-US" sz="1100" dirty="0">
                <a:solidFill>
                  <a:srgbClr val="CCCCCC"/>
                </a:solidFill>
                <a:latin typeface="Consolas"/>
                <a:ea typeface="+mn-lt"/>
                <a:cs typeface="+mn-lt"/>
              </a:rPr>
              <a:t>() </a:t>
            </a:r>
            <a:r>
              <a:rPr lang="en-US" sz="1100" dirty="0">
                <a:solidFill>
                  <a:srgbClr val="D4D4D4"/>
                </a:solidFill>
                <a:latin typeface="Consolas"/>
                <a:ea typeface="+mn-lt"/>
                <a:cs typeface="+mn-lt"/>
              </a:rPr>
              <a:t>=</a:t>
            </a:r>
            <a:r>
              <a:rPr lang="en-US" sz="1100" dirty="0">
                <a:solidFill>
                  <a:srgbClr val="CCCCCC"/>
                </a:solidFill>
                <a:latin typeface="Consolas"/>
                <a:ea typeface="+mn-lt"/>
                <a:cs typeface="+mn-lt"/>
              </a:rPr>
              <a:t> </a:t>
            </a:r>
            <a:r>
              <a:rPr lang="en-US" sz="1100" dirty="0">
                <a:solidFill>
                  <a:srgbClr val="B5CEA8"/>
                </a:solidFill>
                <a:latin typeface="Consolas"/>
                <a:ea typeface="+mn-lt"/>
                <a:cs typeface="+mn-lt"/>
              </a:rPr>
              <a:t>0</a:t>
            </a:r>
            <a:r>
              <a:rPr lang="en-US" sz="1100" dirty="0">
                <a:solidFill>
                  <a:srgbClr val="CCCCCC"/>
                </a:solidFill>
                <a:latin typeface="Consolas"/>
                <a:ea typeface="+mn-lt"/>
                <a:cs typeface="+mn-lt"/>
              </a:rPr>
              <a:t>;</a:t>
            </a:r>
            <a:endParaRPr lang="en-US" dirty="0"/>
          </a:p>
          <a:p>
            <a:pPr>
              <a:buNone/>
            </a:pPr>
            <a:r>
              <a:rPr lang="en-US" sz="1100" dirty="0">
                <a:solidFill>
                  <a:srgbClr val="CCCCCC"/>
                </a:solidFill>
                <a:latin typeface="Consolas"/>
                <a:ea typeface="+mn-lt"/>
                <a:cs typeface="+mn-lt"/>
              </a:rPr>
              <a:t>    </a:t>
            </a:r>
            <a:r>
              <a:rPr lang="en-US" sz="1100" dirty="0">
                <a:solidFill>
                  <a:srgbClr val="569CD6"/>
                </a:solidFill>
                <a:latin typeface="Consolas"/>
                <a:ea typeface="+mn-lt"/>
                <a:cs typeface="+mn-lt"/>
              </a:rPr>
              <a:t>virtual</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DCDCAA"/>
                </a:solidFill>
                <a:latin typeface="Consolas"/>
                <a:ea typeface="+mn-lt"/>
                <a:cs typeface="+mn-lt"/>
              </a:rPr>
              <a:t>createTable</a:t>
            </a:r>
            <a:r>
              <a:rPr lang="en-US" sz="1100" dirty="0">
                <a:solidFill>
                  <a:srgbClr val="CCCCCC"/>
                </a:solidFill>
                <a:latin typeface="Consolas"/>
                <a:ea typeface="+mn-lt"/>
                <a:cs typeface="+mn-lt"/>
              </a:rPr>
              <a:t>() </a:t>
            </a:r>
            <a:r>
              <a:rPr lang="en-US" sz="1100" dirty="0">
                <a:solidFill>
                  <a:srgbClr val="D4D4D4"/>
                </a:solidFill>
                <a:latin typeface="Consolas"/>
                <a:ea typeface="+mn-lt"/>
                <a:cs typeface="+mn-lt"/>
              </a:rPr>
              <a:t>=</a:t>
            </a:r>
            <a:r>
              <a:rPr lang="en-US" sz="1100" dirty="0">
                <a:solidFill>
                  <a:srgbClr val="CCCCCC"/>
                </a:solidFill>
                <a:latin typeface="Consolas"/>
                <a:ea typeface="+mn-lt"/>
                <a:cs typeface="+mn-lt"/>
              </a:rPr>
              <a:t> </a:t>
            </a:r>
            <a:r>
              <a:rPr lang="en-US" sz="1100" dirty="0">
                <a:solidFill>
                  <a:srgbClr val="B5CEA8"/>
                </a:solidFill>
                <a:latin typeface="Consolas"/>
                <a:ea typeface="+mn-lt"/>
                <a:cs typeface="+mn-lt"/>
              </a:rPr>
              <a:t>0</a:t>
            </a:r>
            <a:r>
              <a:rPr lang="en-US" sz="1100" dirty="0">
                <a:solidFill>
                  <a:srgbClr val="CCCCCC"/>
                </a:solidFill>
                <a:latin typeface="Consolas"/>
              </a:rPr>
              <a:t>;</a:t>
            </a:r>
            <a:endParaRPr lang="en-US" dirty="0"/>
          </a:p>
          <a:p>
            <a:pPr>
              <a:buNone/>
            </a:pPr>
            <a:r>
              <a:rPr lang="en-US" sz="1100" dirty="0">
                <a:solidFill>
                  <a:srgbClr val="CCCCCC"/>
                </a:solidFill>
                <a:latin typeface="Consolas"/>
                <a:ea typeface="+mn-lt"/>
                <a:cs typeface="+mn-lt"/>
              </a:rPr>
              <a:t>};</a:t>
            </a:r>
            <a:endParaRPr lang="en-US" dirty="0"/>
          </a:p>
          <a:p>
            <a:pPr>
              <a:buNone/>
            </a:pPr>
            <a:r>
              <a:rPr lang="en-US" sz="1100" dirty="0">
                <a:solidFill>
                  <a:srgbClr val="6A9955"/>
                </a:solidFill>
                <a:latin typeface="Consolas"/>
              </a:rPr>
              <a:t>// Concrete Factory</a:t>
            </a:r>
            <a:endParaRPr lang="en-US" dirty="0"/>
          </a:p>
          <a:p>
            <a:pPr>
              <a:buNone/>
            </a:pPr>
            <a:r>
              <a:rPr lang="en-US" sz="1100" dirty="0">
                <a:solidFill>
                  <a:srgbClr val="569CD6"/>
                </a:solidFill>
                <a:latin typeface="Consolas"/>
              </a:rPr>
              <a:t>class</a:t>
            </a:r>
            <a:r>
              <a:rPr lang="en-US" sz="1100" dirty="0">
                <a:solidFill>
                  <a:srgbClr val="CCCCCC"/>
                </a:solidFill>
                <a:latin typeface="Consolas"/>
              </a:rPr>
              <a:t> </a:t>
            </a:r>
            <a:r>
              <a:rPr lang="en-US" sz="1100" dirty="0" err="1">
                <a:solidFill>
                  <a:srgbClr val="4EC9B0"/>
                </a:solidFill>
                <a:latin typeface="Consolas"/>
              </a:rPr>
              <a:t>PlainComponentFactory</a:t>
            </a:r>
            <a:r>
              <a:rPr lang="en-US" sz="1100" dirty="0">
                <a:solidFill>
                  <a:srgbClr val="CCCCCC"/>
                </a:solidFill>
                <a:latin typeface="Consolas"/>
              </a:rPr>
              <a:t> : </a:t>
            </a:r>
            <a:r>
              <a:rPr lang="en-US" sz="1100" dirty="0">
                <a:solidFill>
                  <a:srgbClr val="569CD6"/>
                </a:solidFill>
                <a:latin typeface="Consolas"/>
              </a:rPr>
              <a:t>public</a:t>
            </a:r>
            <a:r>
              <a:rPr lang="en-US" sz="1100" dirty="0">
                <a:solidFill>
                  <a:srgbClr val="CCCCCC"/>
                </a:solidFill>
                <a:latin typeface="Consolas"/>
              </a:rPr>
              <a:t> </a:t>
            </a:r>
            <a:r>
              <a:rPr lang="en-US" sz="1100" dirty="0" err="1">
                <a:solidFill>
                  <a:srgbClr val="4EC9B0"/>
                </a:solidFill>
                <a:latin typeface="Consolas"/>
              </a:rPr>
              <a:t>ComponentFactory</a:t>
            </a:r>
            <a:r>
              <a:rPr lang="en-US" sz="1100" dirty="0">
                <a:solidFill>
                  <a:srgbClr val="CCCCCC"/>
                </a:solidFill>
                <a:latin typeface="Consolas"/>
              </a:rPr>
              <a:t> {</a:t>
            </a:r>
            <a:endParaRPr lang="en-US" dirty="0"/>
          </a:p>
          <a:p>
            <a:pPr>
              <a:buNone/>
            </a:pPr>
            <a:r>
              <a:rPr lang="en-US" sz="1100" dirty="0">
                <a:solidFill>
                  <a:srgbClr val="CCCCCC"/>
                </a:solidFill>
                <a:latin typeface="Consolas"/>
              </a:rPr>
              <a:t>};</a:t>
            </a:r>
          </a:p>
          <a:p>
            <a:pPr>
              <a:buNone/>
            </a:pPr>
            <a:r>
              <a:rPr lang="en-US" sz="1100" dirty="0">
                <a:solidFill>
                  <a:srgbClr val="569CD6"/>
                </a:solidFill>
                <a:latin typeface="Consolas"/>
              </a:rPr>
              <a:t>class</a:t>
            </a:r>
            <a:r>
              <a:rPr lang="en-US" sz="1100" dirty="0">
                <a:solidFill>
                  <a:srgbClr val="CCCCCC"/>
                </a:solidFill>
                <a:latin typeface="Consolas"/>
              </a:rPr>
              <a:t> </a:t>
            </a:r>
            <a:r>
              <a:rPr lang="en-US" sz="1100" dirty="0" err="1">
                <a:solidFill>
                  <a:srgbClr val="4EC9B0"/>
                </a:solidFill>
                <a:latin typeface="Consolas"/>
              </a:rPr>
              <a:t>RichComponentFactory</a:t>
            </a:r>
            <a:r>
              <a:rPr lang="en-US" sz="1100" dirty="0">
                <a:solidFill>
                  <a:srgbClr val="CCCCCC"/>
                </a:solidFill>
                <a:latin typeface="Consolas"/>
              </a:rPr>
              <a:t> : </a:t>
            </a:r>
            <a:r>
              <a:rPr lang="en-US" sz="1100" dirty="0">
                <a:solidFill>
                  <a:srgbClr val="569CD6"/>
                </a:solidFill>
                <a:latin typeface="Consolas"/>
              </a:rPr>
              <a:t>public</a:t>
            </a:r>
            <a:r>
              <a:rPr lang="en-US" sz="1100" dirty="0">
                <a:solidFill>
                  <a:srgbClr val="CCCCCC"/>
                </a:solidFill>
                <a:latin typeface="Consolas"/>
              </a:rPr>
              <a:t> </a:t>
            </a:r>
            <a:r>
              <a:rPr lang="en-US" sz="1100" dirty="0" err="1">
                <a:solidFill>
                  <a:srgbClr val="4EC9B0"/>
                </a:solidFill>
                <a:latin typeface="Consolas"/>
              </a:rPr>
              <a:t>ComponentFactory</a:t>
            </a:r>
            <a:r>
              <a:rPr lang="en-US" sz="1100" dirty="0">
                <a:solidFill>
                  <a:srgbClr val="CCCCCC"/>
                </a:solidFill>
                <a:latin typeface="Consolas"/>
              </a:rPr>
              <a:t> {</a:t>
            </a:r>
            <a:endParaRPr lang="en-US" dirty="0"/>
          </a:p>
          <a:p>
            <a:pPr>
              <a:buNone/>
            </a:pPr>
            <a:r>
              <a:rPr lang="en-US" sz="1100" dirty="0">
                <a:solidFill>
                  <a:srgbClr val="CCCCCC"/>
                </a:solidFill>
                <a:latin typeface="Consolas"/>
              </a:rPr>
              <a:t>};</a:t>
            </a:r>
          </a:p>
          <a:p>
            <a:pPr>
              <a:buNone/>
            </a:pPr>
            <a:endParaRPr lang="en-US" sz="1100" dirty="0">
              <a:solidFill>
                <a:srgbClr val="CCCCCC"/>
              </a:solidFill>
              <a:latin typeface="Consolas"/>
            </a:endParaRPr>
          </a:p>
          <a:p>
            <a:pPr>
              <a:buNone/>
            </a:pPr>
            <a:endParaRPr lang="en-US" sz="1100" dirty="0">
              <a:solidFill>
                <a:srgbClr val="CCCCCC"/>
              </a:solidFill>
              <a:latin typeface="Consolas"/>
            </a:endParaRPr>
          </a:p>
          <a:p>
            <a:pPr>
              <a:buNone/>
            </a:pPr>
            <a:endParaRPr lang="en-US" sz="1100" dirty="0">
              <a:solidFill>
                <a:srgbClr val="CCCCCC"/>
              </a:solidFill>
              <a:latin typeface="Consolas"/>
            </a:endParaRPr>
          </a:p>
        </p:txBody>
      </p:sp>
    </p:spTree>
    <p:extLst>
      <p:ext uri="{BB962C8B-B14F-4D97-AF65-F5344CB8AC3E}">
        <p14:creationId xmlns:p14="http://schemas.microsoft.com/office/powerpoint/2010/main" val="121683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3109D3-DB26-AD4B-9C68-2FD278DA4546}"/>
              </a:ext>
            </a:extLst>
          </p:cNvPr>
          <p:cNvSpPr>
            <a:spLocks noGrp="1"/>
          </p:cNvSpPr>
          <p:nvPr>
            <p:ph type="title"/>
          </p:nvPr>
        </p:nvSpPr>
        <p:spPr>
          <a:xfrm>
            <a:off x="808638" y="386930"/>
            <a:ext cx="9236700" cy="1188950"/>
          </a:xfrm>
        </p:spPr>
        <p:txBody>
          <a:bodyPr anchor="b">
            <a:normAutofit/>
          </a:bodyPr>
          <a:lstStyle/>
          <a:p>
            <a:r>
              <a:rPr lang="en-US" sz="3800">
                <a:ea typeface="+mj-lt"/>
                <a:cs typeface="+mj-lt"/>
              </a:rPr>
              <a:t>How does the client interact with abstract objects?</a:t>
            </a:r>
            <a:endParaRPr lang="en-US" sz="3800"/>
          </a:p>
        </p:txBody>
      </p:sp>
      <p:sp>
        <p:nvSpPr>
          <p:cNvPr id="3" name="Content Placeholder 2">
            <a:extLst>
              <a:ext uri="{FF2B5EF4-FFF2-40B4-BE49-F238E27FC236}">
                <a16:creationId xmlns:a16="http://schemas.microsoft.com/office/drawing/2014/main" id="{1EB9180A-51B0-715A-4158-7E278AC12503}"/>
              </a:ext>
            </a:extLst>
          </p:cNvPr>
          <p:cNvSpPr>
            <a:spLocks noGrp="1"/>
          </p:cNvSpPr>
          <p:nvPr>
            <p:ph idx="1"/>
          </p:nvPr>
        </p:nvSpPr>
        <p:spPr>
          <a:xfrm>
            <a:off x="60983" y="2388875"/>
            <a:ext cx="5940278" cy="3646165"/>
          </a:xfrm>
        </p:spPr>
        <p:txBody>
          <a:bodyPr vert="horz" lIns="91440" tIns="45720" rIns="91440" bIns="45720" rtlCol="0" anchor="ctr">
            <a:normAutofit fontScale="85000" lnSpcReduction="10000"/>
          </a:bodyPr>
          <a:lstStyle/>
          <a:p>
            <a:pPr marL="0" indent="0">
              <a:buNone/>
            </a:pPr>
            <a:r>
              <a:rPr lang="en-US" sz="1900" dirty="0">
                <a:ea typeface="+mn-lt"/>
                <a:cs typeface="+mn-lt"/>
              </a:rPr>
              <a:t>4) Concrete Factories implement the creation methods of the abstract factory. Each concrete factory corresponds to a specific style family of document elements, such as </a:t>
            </a:r>
            <a:r>
              <a:rPr lang="en-US" sz="1900" i="1" dirty="0" err="1">
                <a:latin typeface="Aptos"/>
                <a:ea typeface="+mn-lt"/>
                <a:cs typeface="+mn-lt"/>
              </a:rPr>
              <a:t>RichTextFactory</a:t>
            </a:r>
            <a:r>
              <a:rPr lang="en-US" sz="1900" i="1" dirty="0">
                <a:ea typeface="+mn-lt"/>
                <a:cs typeface="+mn-lt"/>
              </a:rPr>
              <a:t> </a:t>
            </a:r>
            <a:r>
              <a:rPr lang="en-US" sz="1900" dirty="0">
                <a:ea typeface="+mn-lt"/>
                <a:cs typeface="+mn-lt"/>
              </a:rPr>
              <a:t>or </a:t>
            </a:r>
            <a:r>
              <a:rPr lang="en-US" sz="1900" i="1" dirty="0" err="1">
                <a:latin typeface="Aptos"/>
                <a:ea typeface="+mn-lt"/>
                <a:cs typeface="+mn-lt"/>
              </a:rPr>
              <a:t>PlainTextFactory</a:t>
            </a:r>
            <a:r>
              <a:rPr lang="en-US" sz="1900" dirty="0">
                <a:ea typeface="+mn-lt"/>
                <a:cs typeface="+mn-lt"/>
              </a:rPr>
              <a:t>. For instance, </a:t>
            </a:r>
            <a:r>
              <a:rPr lang="en-US" sz="1900" i="1" dirty="0" err="1">
                <a:latin typeface="Aptos"/>
                <a:ea typeface="+mn-lt"/>
                <a:cs typeface="+mn-lt"/>
              </a:rPr>
              <a:t>RichTextFactory</a:t>
            </a:r>
            <a:r>
              <a:rPr lang="en-US" sz="1900" i="1" dirty="0">
                <a:ea typeface="+mn-lt"/>
                <a:cs typeface="+mn-lt"/>
              </a:rPr>
              <a:t> </a:t>
            </a:r>
            <a:r>
              <a:rPr lang="en-US" sz="1900" dirty="0">
                <a:ea typeface="+mn-lt"/>
                <a:cs typeface="+mn-lt"/>
              </a:rPr>
              <a:t>would create and return </a:t>
            </a:r>
            <a:r>
              <a:rPr lang="en-US" sz="1900" i="1" dirty="0" err="1">
                <a:latin typeface="Aptos"/>
                <a:ea typeface="+mn-lt"/>
                <a:cs typeface="+mn-lt"/>
              </a:rPr>
              <a:t>RichTextParagraph</a:t>
            </a:r>
            <a:r>
              <a:rPr lang="en-US" sz="1900" dirty="0">
                <a:ea typeface="+mn-lt"/>
                <a:cs typeface="+mn-lt"/>
              </a:rPr>
              <a:t>, </a:t>
            </a:r>
            <a:r>
              <a:rPr lang="en-US" sz="1900" i="1" dirty="0" err="1">
                <a:latin typeface="Aptos"/>
                <a:ea typeface="+mn-lt"/>
                <a:cs typeface="+mn-lt"/>
              </a:rPr>
              <a:t>RichTextImage</a:t>
            </a:r>
            <a:r>
              <a:rPr lang="en-US" sz="1900" dirty="0">
                <a:ea typeface="+mn-lt"/>
                <a:cs typeface="+mn-lt"/>
              </a:rPr>
              <a:t>, and </a:t>
            </a:r>
            <a:r>
              <a:rPr lang="en-US" sz="1900" i="1" dirty="0" err="1">
                <a:latin typeface="Aptos"/>
                <a:ea typeface="+mn-lt"/>
                <a:cs typeface="+mn-lt"/>
              </a:rPr>
              <a:t>RichTextTable</a:t>
            </a:r>
            <a:r>
              <a:rPr lang="en-US" sz="1900" i="1" dirty="0">
                <a:ea typeface="+mn-lt"/>
                <a:cs typeface="+mn-lt"/>
              </a:rPr>
              <a:t> </a:t>
            </a:r>
            <a:r>
              <a:rPr lang="en-US" sz="1900" dirty="0">
                <a:ea typeface="+mn-lt"/>
                <a:cs typeface="+mn-lt"/>
              </a:rPr>
              <a:t>elements, while </a:t>
            </a:r>
            <a:r>
              <a:rPr lang="en-US" sz="1900" i="1" dirty="0" err="1">
                <a:latin typeface="Aptos"/>
                <a:ea typeface="+mn-lt"/>
                <a:cs typeface="+mn-lt"/>
              </a:rPr>
              <a:t>PlainTextFactory</a:t>
            </a:r>
            <a:r>
              <a:rPr lang="en-US" sz="1900" i="1" dirty="0">
                <a:ea typeface="+mn-lt"/>
                <a:cs typeface="+mn-lt"/>
              </a:rPr>
              <a:t> </a:t>
            </a:r>
            <a:r>
              <a:rPr lang="en-US" sz="1900" dirty="0">
                <a:ea typeface="+mn-lt"/>
                <a:cs typeface="+mn-lt"/>
              </a:rPr>
              <a:t>would provide </a:t>
            </a:r>
            <a:r>
              <a:rPr lang="en-US" sz="1900" i="1" dirty="0" err="1">
                <a:latin typeface="Aptos"/>
                <a:ea typeface="+mn-lt"/>
                <a:cs typeface="+mn-lt"/>
              </a:rPr>
              <a:t>PlainTextParagraph</a:t>
            </a:r>
            <a:r>
              <a:rPr lang="en-US" sz="1900" dirty="0">
                <a:ea typeface="+mn-lt"/>
                <a:cs typeface="+mn-lt"/>
              </a:rPr>
              <a:t>, </a:t>
            </a:r>
            <a:r>
              <a:rPr lang="en-US" sz="1900" i="1" dirty="0" err="1">
                <a:latin typeface="Aptos"/>
                <a:ea typeface="+mn-lt"/>
                <a:cs typeface="+mn-lt"/>
              </a:rPr>
              <a:t>PlainTextImage</a:t>
            </a:r>
            <a:r>
              <a:rPr lang="en-US" sz="1900" dirty="0">
                <a:ea typeface="+mn-lt"/>
                <a:cs typeface="+mn-lt"/>
              </a:rPr>
              <a:t>, and </a:t>
            </a:r>
            <a:r>
              <a:rPr lang="en-US" sz="1900" i="1" dirty="0" err="1">
                <a:latin typeface="Aptos"/>
                <a:ea typeface="+mn-lt"/>
                <a:cs typeface="+mn-lt"/>
              </a:rPr>
              <a:t>PlainTextTable</a:t>
            </a:r>
            <a:r>
              <a:rPr lang="en-US" sz="1900" dirty="0">
                <a:ea typeface="+mn-lt"/>
                <a:cs typeface="+mn-lt"/>
              </a:rPr>
              <a:t>.</a:t>
            </a:r>
          </a:p>
          <a:p>
            <a:pPr marL="0" indent="0">
              <a:buNone/>
            </a:pPr>
            <a:r>
              <a:rPr lang="en-US" sz="1900" dirty="0">
                <a:ea typeface="+mn-lt"/>
                <a:cs typeface="+mn-lt"/>
              </a:rPr>
              <a:t>5) The client holds a pointer or reference to the abstract factory, which could be any of the specific style factories we’ve implemented. This way, the client code that uses the factory doesn’t become dependent on a specific style family of document elements. The client can work with any concrete factory and element style as long as it communicates with their elements via abstract interfaces. This flexibility allows the client to easily switch between different document styles (e.g., from plain text to rich text) without altering the core code structure.</a:t>
            </a:r>
            <a:endParaRPr lang="en-US" sz="1900" dirty="0"/>
          </a:p>
          <a:p>
            <a:pPr marL="0" indent="0">
              <a:buNone/>
            </a:pPr>
            <a:endParaRPr lang="en-US" sz="1900">
              <a:ea typeface="+mn-lt"/>
              <a:cs typeface="+mn-lt"/>
            </a:endParaRPr>
          </a:p>
        </p:txBody>
      </p:sp>
      <p:sp>
        <p:nvSpPr>
          <p:cNvPr id="5" name="Rectangle 4">
            <a:extLst>
              <a:ext uri="{FF2B5EF4-FFF2-40B4-BE49-F238E27FC236}">
                <a16:creationId xmlns:a16="http://schemas.microsoft.com/office/drawing/2014/main" id="{E695BA3C-8F69-642D-5BB5-9DCF4DD4CE5B}"/>
              </a:ext>
            </a:extLst>
          </p:cNvPr>
          <p:cNvSpPr/>
          <p:nvPr/>
        </p:nvSpPr>
        <p:spPr>
          <a:xfrm>
            <a:off x="6733143" y="1995882"/>
            <a:ext cx="5359399" cy="4735008"/>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17F5AF5-B9AB-764E-D5EE-C3C9BD6CCD94}"/>
              </a:ext>
            </a:extLst>
          </p:cNvPr>
          <p:cNvSpPr txBox="1">
            <a:spLocks/>
          </p:cNvSpPr>
          <p:nvPr/>
        </p:nvSpPr>
        <p:spPr>
          <a:xfrm>
            <a:off x="6729445" y="1996798"/>
            <a:ext cx="5364165" cy="47405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100" dirty="0">
                <a:solidFill>
                  <a:srgbClr val="6A9955"/>
                </a:solidFill>
                <a:latin typeface="Consolas"/>
                <a:ea typeface="+mn-lt"/>
                <a:cs typeface="+mn-lt"/>
              </a:rPr>
              <a:t>// </a:t>
            </a:r>
            <a:r>
              <a:rPr lang="en-US" sz="1100" dirty="0">
                <a:solidFill>
                  <a:srgbClr val="6A9955"/>
                </a:solidFill>
                <a:ea typeface="+mn-lt"/>
                <a:cs typeface="+mn-lt"/>
              </a:rPr>
              <a:t>Concrete document elements</a:t>
            </a:r>
            <a:endParaRPr lang="en-US" dirty="0"/>
          </a:p>
          <a:p>
            <a:pPr>
              <a:buNone/>
            </a:pP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PlainComponentFactory</a:t>
            </a:r>
            <a:r>
              <a:rPr lang="en-US" sz="1100" dirty="0">
                <a:solidFill>
                  <a:srgbClr val="CCCCCC"/>
                </a:solidFill>
                <a:latin typeface="Consolas"/>
                <a:ea typeface="+mn-lt"/>
                <a:cs typeface="+mn-lt"/>
              </a:rPr>
              <a:t>::</a:t>
            </a:r>
            <a:r>
              <a:rPr lang="en-US" sz="1100" dirty="0" err="1">
                <a:solidFill>
                  <a:srgbClr val="DCDCAA"/>
                </a:solidFill>
                <a:latin typeface="Consolas"/>
                <a:ea typeface="+mn-lt"/>
                <a:cs typeface="+mn-lt"/>
              </a:rPr>
              <a:t>createText</a:t>
            </a:r>
            <a:r>
              <a:rPr lang="en-US" sz="1100" dirty="0">
                <a:solidFill>
                  <a:srgbClr val="CCCCCC"/>
                </a:solidFill>
                <a:latin typeface="Consolas"/>
                <a:ea typeface="+mn-lt"/>
                <a:cs typeface="+mn-lt"/>
              </a:rPr>
              <a:t>() {</a:t>
            </a:r>
            <a:endParaRPr lang="en-US" dirty="0"/>
          </a:p>
          <a:p>
            <a:pPr>
              <a:buNone/>
            </a:pPr>
            <a:r>
              <a:rPr lang="en-US" sz="1100" dirty="0">
                <a:solidFill>
                  <a:srgbClr val="CCCCCC"/>
                </a:solidFill>
                <a:latin typeface="Consolas"/>
                <a:ea typeface="+mn-lt"/>
                <a:cs typeface="+mn-lt"/>
              </a:rPr>
              <a:t>}</a:t>
            </a:r>
            <a:endParaRPr lang="en-US" dirty="0"/>
          </a:p>
          <a:p>
            <a:pPr>
              <a:buNone/>
            </a:pP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PlainComponentFactory</a:t>
            </a:r>
            <a:r>
              <a:rPr lang="en-US" sz="1100" dirty="0">
                <a:solidFill>
                  <a:srgbClr val="CCCCCC"/>
                </a:solidFill>
                <a:latin typeface="Consolas"/>
                <a:ea typeface="+mn-lt"/>
                <a:cs typeface="+mn-lt"/>
              </a:rPr>
              <a:t>::</a:t>
            </a:r>
            <a:r>
              <a:rPr lang="en-US" sz="1100" dirty="0" err="1">
                <a:solidFill>
                  <a:srgbClr val="DCDCAA"/>
                </a:solidFill>
                <a:latin typeface="Consolas"/>
                <a:ea typeface="+mn-lt"/>
                <a:cs typeface="+mn-lt"/>
              </a:rPr>
              <a:t>createImage</a:t>
            </a:r>
            <a:r>
              <a:rPr lang="en-US" sz="1100" dirty="0">
                <a:solidFill>
                  <a:srgbClr val="CCCCCC"/>
                </a:solidFill>
                <a:latin typeface="Consolas"/>
                <a:ea typeface="+mn-lt"/>
                <a:cs typeface="+mn-lt"/>
              </a:rPr>
              <a:t>() {</a:t>
            </a:r>
            <a:endParaRPr lang="en-US" dirty="0"/>
          </a:p>
          <a:p>
            <a:pPr>
              <a:buNone/>
            </a:pPr>
            <a:r>
              <a:rPr lang="en-US" sz="1100" dirty="0">
                <a:solidFill>
                  <a:srgbClr val="CCCCCC"/>
                </a:solidFill>
                <a:latin typeface="Consolas"/>
                <a:ea typeface="+mn-lt"/>
                <a:cs typeface="+mn-lt"/>
              </a:rPr>
              <a:t>}</a:t>
            </a:r>
            <a:endParaRPr lang="en-US" dirty="0"/>
          </a:p>
          <a:p>
            <a:pPr>
              <a:buNone/>
            </a:pPr>
            <a:r>
              <a:rPr lang="en-US" sz="1100" dirty="0" err="1">
                <a:solidFill>
                  <a:srgbClr val="4EC9B0"/>
                </a:solidFill>
                <a:latin typeface="Consolas"/>
                <a:ea typeface="+mn-lt"/>
                <a:cs typeface="+mn-lt"/>
              </a:rPr>
              <a:t>DocumentComponent</a:t>
            </a:r>
            <a:r>
              <a:rPr lang="en-US" sz="1100" dirty="0">
                <a:solidFill>
                  <a:srgbClr val="569CD6"/>
                </a:solidFill>
                <a:latin typeface="Consolas"/>
                <a:ea typeface="+mn-lt"/>
                <a:cs typeface="+mn-lt"/>
              </a:rPr>
              <a:t>*</a:t>
            </a:r>
            <a:r>
              <a:rPr lang="en-US" sz="1100" dirty="0">
                <a:solidFill>
                  <a:srgbClr val="CCCCCC"/>
                </a:solidFill>
                <a:latin typeface="Consolas"/>
                <a:ea typeface="+mn-lt"/>
                <a:cs typeface="+mn-lt"/>
              </a:rPr>
              <a:t> </a:t>
            </a:r>
            <a:r>
              <a:rPr lang="en-US" sz="1100" dirty="0" err="1">
                <a:solidFill>
                  <a:srgbClr val="CCCCCC"/>
                </a:solidFill>
                <a:latin typeface="Consolas"/>
                <a:ea typeface="+mn-lt"/>
                <a:cs typeface="+mn-lt"/>
              </a:rPr>
              <a:t>Plain</a:t>
            </a:r>
            <a:r>
              <a:rPr lang="en-US" sz="1100" dirty="0" err="1">
                <a:solidFill>
                  <a:srgbClr val="4EC9B0"/>
                </a:solidFill>
                <a:latin typeface="Consolas"/>
                <a:ea typeface="+mn-lt"/>
                <a:cs typeface="+mn-lt"/>
              </a:rPr>
              <a:t>ComponentFactory</a:t>
            </a:r>
            <a:r>
              <a:rPr lang="en-US" sz="1100" dirty="0">
                <a:solidFill>
                  <a:srgbClr val="CCCCCC"/>
                </a:solidFill>
                <a:latin typeface="Consolas"/>
                <a:ea typeface="+mn-lt"/>
                <a:cs typeface="+mn-lt"/>
              </a:rPr>
              <a:t>::</a:t>
            </a:r>
            <a:r>
              <a:rPr lang="en-US" sz="1100" dirty="0" err="1">
                <a:solidFill>
                  <a:srgbClr val="DCDCAA"/>
                </a:solidFill>
                <a:latin typeface="Consolas"/>
                <a:ea typeface="+mn-lt"/>
                <a:cs typeface="+mn-lt"/>
              </a:rPr>
              <a:t>createTable</a:t>
            </a:r>
            <a:r>
              <a:rPr lang="en-US" sz="1100" dirty="0">
                <a:solidFill>
                  <a:srgbClr val="CCCCCC"/>
                </a:solidFill>
                <a:latin typeface="Consolas"/>
                <a:ea typeface="+mn-lt"/>
                <a:cs typeface="+mn-lt"/>
              </a:rPr>
              <a:t>() {</a:t>
            </a:r>
            <a:endParaRPr lang="en-US" dirty="0"/>
          </a:p>
          <a:p>
            <a:pPr>
              <a:buNone/>
            </a:pPr>
            <a:r>
              <a:rPr lang="en-US" sz="1100" dirty="0">
                <a:solidFill>
                  <a:srgbClr val="CCCCCC"/>
                </a:solidFill>
                <a:latin typeface="Consolas"/>
                <a:ea typeface="+mn-lt"/>
                <a:cs typeface="+mn-lt"/>
              </a:rPr>
              <a:t>}</a:t>
            </a:r>
            <a:endParaRPr lang="en-US" dirty="0"/>
          </a:p>
          <a:p>
            <a:pPr>
              <a:buNone/>
            </a:pPr>
            <a:endParaRPr lang="en-US" sz="1100" dirty="0">
              <a:solidFill>
                <a:srgbClr val="CCCCCC"/>
              </a:solidFill>
              <a:latin typeface="Consolas"/>
            </a:endParaRPr>
          </a:p>
          <a:p>
            <a:pPr>
              <a:buNone/>
            </a:pPr>
            <a:endParaRPr lang="en-US" sz="1100" dirty="0">
              <a:solidFill>
                <a:srgbClr val="CCCCCC"/>
              </a:solidFill>
              <a:ea typeface="+mn-lt"/>
              <a:cs typeface="+mn-lt"/>
            </a:endParaRPr>
          </a:p>
        </p:txBody>
      </p:sp>
    </p:spTree>
    <p:extLst>
      <p:ext uri="{BB962C8B-B14F-4D97-AF65-F5344CB8AC3E}">
        <p14:creationId xmlns:p14="http://schemas.microsoft.com/office/powerpoint/2010/main" val="138954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154A4-FBF6-25A4-CE31-808A960F2F2D}"/>
              </a:ext>
            </a:extLst>
          </p:cNvPr>
          <p:cNvSpPr>
            <a:spLocks noGrp="1"/>
          </p:cNvSpPr>
          <p:nvPr>
            <p:ph type="title"/>
          </p:nvPr>
        </p:nvSpPr>
        <p:spPr>
          <a:xfrm>
            <a:off x="808638" y="386930"/>
            <a:ext cx="9236700" cy="1188950"/>
          </a:xfrm>
        </p:spPr>
        <p:txBody>
          <a:bodyPr anchor="b">
            <a:normAutofit/>
          </a:bodyPr>
          <a:lstStyle/>
          <a:p>
            <a:r>
              <a:rPr lang="en-US" sz="5400"/>
              <a:t>Elevator project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18D3F9-06AA-C57B-BAFE-8B00734E93C0}"/>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1300" b="1">
                <a:ea typeface="+mn-lt"/>
                <a:cs typeface="+mn-lt"/>
              </a:rPr>
              <a:t>Single Elevator System</a:t>
            </a:r>
            <a:r>
              <a:rPr lang="en-US" sz="1300">
                <a:ea typeface="+mn-lt"/>
                <a:cs typeface="+mn-lt"/>
              </a:rPr>
              <a:t>: Simulate a single elevator moving between floors numbered from 1 (lowest) to K (highest), starting at floor 1.</a:t>
            </a:r>
            <a:endParaRPr lang="en-US" sz="1300"/>
          </a:p>
          <a:p>
            <a:r>
              <a:rPr lang="en-US" sz="1300" b="1">
                <a:ea typeface="+mn-lt"/>
                <a:cs typeface="+mn-lt"/>
              </a:rPr>
              <a:t>User Requests</a:t>
            </a:r>
            <a:r>
              <a:rPr lang="en-US" sz="1300">
                <a:ea typeface="+mn-lt"/>
                <a:cs typeface="+mn-lt"/>
              </a:rPr>
              <a:t>: Users can make requests via buttons located inside the elevator (one for each floor) or outside (UP and DOWN buttons). Requests are queued and cannot be canceled.</a:t>
            </a:r>
            <a:endParaRPr lang="en-US" sz="1300"/>
          </a:p>
          <a:p>
            <a:r>
              <a:rPr lang="en-US" sz="1300" b="1">
                <a:ea typeface="+mn-lt"/>
                <a:cs typeface="+mn-lt"/>
              </a:rPr>
              <a:t>Request Handling</a:t>
            </a:r>
            <a:r>
              <a:rPr lang="en-US" sz="1300">
                <a:ea typeface="+mn-lt"/>
                <a:cs typeface="+mn-lt"/>
              </a:rPr>
              <a:t>:</a:t>
            </a:r>
            <a:endParaRPr lang="en-US" sz="1300"/>
          </a:p>
          <a:p>
            <a:pPr lvl="1">
              <a:buFont typeface="Courier New" panose="020B0604020202020204" pitchFamily="34" charset="0"/>
              <a:buChar char="o"/>
            </a:pPr>
            <a:r>
              <a:rPr lang="en-US" sz="1300">
                <a:ea typeface="+mn-lt"/>
                <a:cs typeface="+mn-lt"/>
              </a:rPr>
              <a:t>The elevator moves immediately to address new requests if it’s idle, or it continues in its current direction until no requests remain.</a:t>
            </a:r>
            <a:endParaRPr lang="en-US" sz="1300"/>
          </a:p>
          <a:p>
            <a:pPr lvl="1">
              <a:buFont typeface="Courier New" panose="020B0604020202020204" pitchFamily="34" charset="0"/>
              <a:buChar char="o"/>
            </a:pPr>
            <a:r>
              <a:rPr lang="en-US" sz="1300">
                <a:ea typeface="+mn-lt"/>
                <a:cs typeface="+mn-lt"/>
              </a:rPr>
              <a:t>If multiple requests are made simultaneously, the elevator prioritizes the nearest floor, favoring upward movement in case of ties.</a:t>
            </a:r>
            <a:endParaRPr lang="en-US" sz="1300"/>
          </a:p>
          <a:p>
            <a:pPr lvl="1">
              <a:buFont typeface="Courier New" panose="020B0604020202020204" pitchFamily="34" charset="0"/>
              <a:buChar char="o"/>
            </a:pPr>
            <a:r>
              <a:rPr lang="en-US" sz="1300">
                <a:ea typeface="+mn-lt"/>
                <a:cs typeface="+mn-lt"/>
              </a:rPr>
              <a:t>All users waiting at a stop automatically board the elevator, regardless of direction, and select their destination.</a:t>
            </a:r>
            <a:endParaRPr lang="en-US" sz="1300"/>
          </a:p>
          <a:p>
            <a:r>
              <a:rPr lang="en-US" sz="1300" b="1">
                <a:ea typeface="+mn-lt"/>
                <a:cs typeface="+mn-lt"/>
              </a:rPr>
              <a:t>Movement Timing</a:t>
            </a:r>
            <a:r>
              <a:rPr lang="en-US" sz="1300">
                <a:ea typeface="+mn-lt"/>
                <a:cs typeface="+mn-lt"/>
              </a:rPr>
              <a:t>:</a:t>
            </a:r>
            <a:endParaRPr lang="en-US" sz="1300"/>
          </a:p>
          <a:p>
            <a:pPr lvl="1">
              <a:buFont typeface="Courier New" panose="020B0604020202020204" pitchFamily="34" charset="0"/>
              <a:buChar char="o"/>
            </a:pPr>
            <a:r>
              <a:rPr lang="en-US" sz="1300">
                <a:ea typeface="+mn-lt"/>
                <a:cs typeface="+mn-lt"/>
              </a:rPr>
              <a:t>Moving between floors takes 1 time unit, and stops for loading/unloading take 1 time unit.</a:t>
            </a:r>
            <a:endParaRPr lang="en-US" sz="1300"/>
          </a:p>
          <a:p>
            <a:pPr lvl="1">
              <a:buFont typeface="Courier New" panose="020B0604020202020204" pitchFamily="34" charset="0"/>
              <a:buChar char="o"/>
            </a:pPr>
            <a:r>
              <a:rPr lang="en-US" sz="1300">
                <a:ea typeface="+mn-lt"/>
                <a:cs typeface="+mn-lt"/>
              </a:rPr>
              <a:t>Requests are made at whole time units, and the elevator responds immediately if it's at the requested floor.</a:t>
            </a:r>
            <a:endParaRPr lang="en-US" sz="1300"/>
          </a:p>
          <a:p>
            <a:r>
              <a:rPr lang="en-US" sz="1300" b="1">
                <a:ea typeface="+mn-lt"/>
                <a:cs typeface="+mn-lt"/>
              </a:rPr>
              <a:t>Metrics to Track</a:t>
            </a:r>
            <a:r>
              <a:rPr lang="en-US" sz="1300">
                <a:ea typeface="+mn-lt"/>
                <a:cs typeface="+mn-lt"/>
              </a:rPr>
              <a:t>:</a:t>
            </a:r>
            <a:endParaRPr lang="en-US" sz="1300"/>
          </a:p>
          <a:p>
            <a:pPr lvl="1">
              <a:buFont typeface="Courier New" panose="020B0604020202020204" pitchFamily="34" charset="0"/>
              <a:buChar char="o"/>
            </a:pPr>
            <a:r>
              <a:rPr lang="en-US" sz="1300">
                <a:ea typeface="+mn-lt"/>
                <a:cs typeface="+mn-lt"/>
              </a:rPr>
              <a:t>Track passenger arrival times (when the elevator reaches their destination).</a:t>
            </a:r>
            <a:endParaRPr lang="en-US" sz="1300"/>
          </a:p>
          <a:p>
            <a:pPr lvl="1">
              <a:buFont typeface="Courier New" panose="020B0604020202020204" pitchFamily="34" charset="0"/>
              <a:buChar char="o"/>
            </a:pPr>
            <a:r>
              <a:rPr lang="en-US" sz="1300">
                <a:ea typeface="+mn-lt"/>
                <a:cs typeface="+mn-lt"/>
              </a:rPr>
              <a:t>Track the elevator's current floor at any time during the simulation.</a:t>
            </a:r>
            <a:endParaRPr lang="en-US" sz="1300"/>
          </a:p>
          <a:p>
            <a:endParaRPr lang="en-US" sz="1300"/>
          </a:p>
        </p:txBody>
      </p:sp>
    </p:spTree>
    <p:extLst>
      <p:ext uri="{BB962C8B-B14F-4D97-AF65-F5344CB8AC3E}">
        <p14:creationId xmlns:p14="http://schemas.microsoft.com/office/powerpoint/2010/main" val="424940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A9DF-EA1E-8CCE-E0CB-D9A6CAAB3F2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dirty="0"/>
              <a:t>Starter Code </a:t>
            </a:r>
            <a:r>
              <a:rPr lang="en-US" kern="1200" dirty="0">
                <a:solidFill>
                  <a:schemeClr val="tx1"/>
                </a:solidFill>
                <a:latin typeface="+mj-lt"/>
                <a:ea typeface="+mj-ea"/>
                <a:cs typeface="+mj-cs"/>
              </a:rPr>
              <a:t>Diagram</a:t>
            </a:r>
            <a:endParaRPr lang="en-US"/>
          </a:p>
          <a:p>
            <a:endParaRPr lang="en-US" sz="3800" kern="1200" dirty="0">
              <a:latin typeface="+mj-lt"/>
            </a:endParaRP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omputer program&#10;&#10;Description automatically generated">
            <a:extLst>
              <a:ext uri="{FF2B5EF4-FFF2-40B4-BE49-F238E27FC236}">
                <a16:creationId xmlns:a16="http://schemas.microsoft.com/office/drawing/2014/main" id="{059286A2-7382-E90F-3845-E9274F292DD1}"/>
              </a:ext>
            </a:extLst>
          </p:cNvPr>
          <p:cNvPicPr>
            <a:picLocks noChangeAspect="1"/>
          </p:cNvPicPr>
          <p:nvPr/>
        </p:nvPicPr>
        <p:blipFill>
          <a:blip r:embed="rId2"/>
          <a:stretch>
            <a:fillRect/>
          </a:stretch>
        </p:blipFill>
        <p:spPr>
          <a:xfrm>
            <a:off x="4798115" y="1036943"/>
            <a:ext cx="6892172" cy="5072771"/>
          </a:xfrm>
          <a:prstGeom prst="rect">
            <a:avLst/>
          </a:prstGeom>
        </p:spPr>
      </p:pic>
    </p:spTree>
    <p:extLst>
      <p:ext uri="{BB962C8B-B14F-4D97-AF65-F5344CB8AC3E}">
        <p14:creationId xmlns:p14="http://schemas.microsoft.com/office/powerpoint/2010/main" val="285753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A9DF-EA1E-8CCE-E0CB-D9A6CAAB3F2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800" kern="1200">
                <a:solidFill>
                  <a:schemeClr val="tx1"/>
                </a:solidFill>
                <a:latin typeface="+mj-lt"/>
                <a:ea typeface="+mj-ea"/>
                <a:cs typeface="+mj-cs"/>
              </a:rPr>
              <a:t>Logical Flow Diagram of Elevator Operation </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hat&#10;&#10;Description automatically generated">
            <a:extLst>
              <a:ext uri="{FF2B5EF4-FFF2-40B4-BE49-F238E27FC236}">
                <a16:creationId xmlns:a16="http://schemas.microsoft.com/office/drawing/2014/main" id="{2DA50C9B-3E8A-1134-157F-30BBC3ADDEA6}"/>
              </a:ext>
            </a:extLst>
          </p:cNvPr>
          <p:cNvPicPr>
            <a:picLocks noGrp="1" noChangeAspect="1"/>
          </p:cNvPicPr>
          <p:nvPr>
            <p:ph idx="1"/>
          </p:nvPr>
        </p:nvPicPr>
        <p:blipFill>
          <a:blip r:embed="rId2"/>
          <a:stretch>
            <a:fillRect/>
          </a:stretch>
        </p:blipFill>
        <p:spPr>
          <a:xfrm>
            <a:off x="6019087" y="666728"/>
            <a:ext cx="5342810" cy="5465791"/>
          </a:xfrm>
          <a:prstGeom prst="rect">
            <a:avLst/>
          </a:prstGeom>
        </p:spPr>
      </p:pic>
    </p:spTree>
    <p:extLst>
      <p:ext uri="{BB962C8B-B14F-4D97-AF65-F5344CB8AC3E}">
        <p14:creationId xmlns:p14="http://schemas.microsoft.com/office/powerpoint/2010/main" val="159416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BD83-5934-4EF2-F321-386DB4EE1FDE}"/>
              </a:ext>
            </a:extLst>
          </p:cNvPr>
          <p:cNvSpPr>
            <a:spLocks noGrp="1"/>
          </p:cNvSpPr>
          <p:nvPr>
            <p:ph type="title"/>
          </p:nvPr>
        </p:nvSpPr>
        <p:spPr>
          <a:xfrm>
            <a:off x="808638" y="386930"/>
            <a:ext cx="9236700" cy="1188950"/>
          </a:xfrm>
        </p:spPr>
        <p:txBody>
          <a:bodyPr anchor="b">
            <a:normAutofit/>
          </a:bodyPr>
          <a:lstStyle/>
          <a:p>
            <a:r>
              <a:rPr lang="en-US" sz="5400"/>
              <a:t>Grading Criteria</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06004D-58FC-14AF-66FB-E50072FDB497}"/>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514350" indent="-514350">
              <a:buAutoNum type="arabicPeriod"/>
            </a:pPr>
            <a:r>
              <a:rPr lang="en-US" sz="1500">
                <a:ea typeface="+mn-lt"/>
                <a:cs typeface="+mn-lt"/>
              </a:rPr>
              <a:t>No long functions. You will lose points if your code has a function that is longer than 100 lines of code (when formatted in the common way, e.g., one statement per line; properly commented; etc).</a:t>
            </a:r>
          </a:p>
          <a:p>
            <a:pPr marL="514350" indent="-514350">
              <a:buAutoNum type="arabicPeriod"/>
            </a:pPr>
            <a:r>
              <a:rPr lang="en-US" sz="1500">
                <a:ea typeface="+mn-lt"/>
                <a:cs typeface="+mn-lt"/>
              </a:rPr>
              <a:t>No complex loops (e.g., nested loops and/or complex loop breaking conditions). Complex loops are difficult to debug and maintain. Try to avoid such complex code by re-factoring your code. We will use cyclomatic complexity tests to evaluate your code.</a:t>
            </a:r>
          </a:p>
          <a:p>
            <a:pPr marL="514350" indent="-514350">
              <a:buAutoNum type="arabicPeriod"/>
            </a:pPr>
            <a:r>
              <a:rPr lang="en-US" sz="1500">
                <a:ea typeface="+mn-lt"/>
                <a:cs typeface="+mn-lt"/>
              </a:rPr>
              <a:t>No long chained conditional statements. Long chained conditional statements usually indicate a poor design from object orientation perspective. If you find yourself writing such complex code, it is time to consider re-factor your code. I would suggest using virtual functions: when used properly, virtual functions can simplify code structure. We will use cyclomatic complexity to measure the complexity of your code.</a:t>
            </a:r>
          </a:p>
          <a:p>
            <a:pPr marL="514350" indent="-514350">
              <a:buAutoNum type="arabicPeriod"/>
            </a:pPr>
            <a:r>
              <a:rPr lang="en-US" sz="1500">
                <a:ea typeface="+mn-lt"/>
                <a:cs typeface="+mn-lt"/>
              </a:rPr>
              <a:t>You should use multiple classes which include base classes and sub-classes. That is, you must use inheritance in some way.</a:t>
            </a:r>
          </a:p>
          <a:p>
            <a:pPr marL="514350" indent="-514350">
              <a:buAutoNum type="arabicPeriod"/>
            </a:pPr>
            <a:r>
              <a:rPr lang="en-US" sz="1500">
                <a:ea typeface="+mn-lt"/>
                <a:cs typeface="+mn-lt"/>
              </a:rPr>
              <a:t>You must use “virtual” functions.</a:t>
            </a:r>
          </a:p>
          <a:p>
            <a:pPr marL="514350" indent="-514350">
              <a:buAutoNum type="arabicPeriod"/>
            </a:pPr>
            <a:r>
              <a:rPr lang="en-US" sz="1500">
                <a:ea typeface="+mn-lt"/>
                <a:cs typeface="+mn-lt"/>
              </a:rPr>
              <a:t>You need to use at least one pure virtual function. This is to let you practice this key C++</a:t>
            </a:r>
            <a:endParaRPr lang="en-US" sz="1500"/>
          </a:p>
        </p:txBody>
      </p:sp>
    </p:spTree>
    <p:extLst>
      <p:ext uri="{BB962C8B-B14F-4D97-AF65-F5344CB8AC3E}">
        <p14:creationId xmlns:p14="http://schemas.microsoft.com/office/powerpoint/2010/main" val="67072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BD83-5934-4EF2-F321-386DB4EE1FDE}"/>
              </a:ext>
            </a:extLst>
          </p:cNvPr>
          <p:cNvSpPr>
            <a:spLocks noGrp="1"/>
          </p:cNvSpPr>
          <p:nvPr>
            <p:ph type="title"/>
          </p:nvPr>
        </p:nvSpPr>
        <p:spPr>
          <a:xfrm>
            <a:off x="808638" y="386930"/>
            <a:ext cx="9236700" cy="1188950"/>
          </a:xfrm>
        </p:spPr>
        <p:txBody>
          <a:bodyPr anchor="b">
            <a:normAutofit/>
          </a:bodyPr>
          <a:lstStyle/>
          <a:p>
            <a:r>
              <a:rPr lang="en-US" sz="5400" dirty="0">
                <a:ea typeface="+mj-lt"/>
                <a:cs typeface="+mj-lt"/>
              </a:rPr>
              <a:t>Breaking Down Test2() </a:t>
            </a:r>
            <a:endParaRPr lang="en-US" dirty="0">
              <a:ea typeface="+mj-lt"/>
              <a:cs typeface="+mj-lt"/>
            </a:endParaRP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2;p18">
            <a:extLst>
              <a:ext uri="{FF2B5EF4-FFF2-40B4-BE49-F238E27FC236}">
                <a16:creationId xmlns:a16="http://schemas.microsoft.com/office/drawing/2014/main" id="{8D7E5802-D388-68D5-ABDD-31350B244C7D}"/>
              </a:ext>
            </a:extLst>
          </p:cNvPr>
          <p:cNvSpPr txBox="1">
            <a:spLocks noGrp="1"/>
          </p:cNvSpPr>
          <p:nvPr/>
        </p:nvSpPr>
        <p:spPr>
          <a:xfrm>
            <a:off x="441798" y="2205646"/>
            <a:ext cx="2733900" cy="174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lvl="0" indent="0" algn="l">
              <a:lnSpc>
                <a:spcPct val="114999"/>
              </a:lnSpc>
              <a:spcBef>
                <a:spcPts val="0"/>
              </a:spcBef>
              <a:spcAft>
                <a:spcPts val="0"/>
              </a:spcAft>
              <a:buNone/>
            </a:pPr>
            <a:r>
              <a:rPr lang="en" dirty="0">
                <a:solidFill>
                  <a:schemeClr val="tx1"/>
                </a:solidFill>
              </a:rPr>
              <a:t>Passenger 1: </a:t>
            </a:r>
          </a:p>
          <a:p>
            <a:pPr marL="457200" lvl="0" indent="-342900" algn="l">
              <a:lnSpc>
                <a:spcPct val="114999"/>
              </a:lnSpc>
              <a:spcBef>
                <a:spcPts val="1200"/>
              </a:spcBef>
              <a:spcAft>
                <a:spcPts val="0"/>
              </a:spcAft>
              <a:buFont typeface="Arial,Sans-Serif"/>
              <a:buChar char="-"/>
            </a:pPr>
            <a:r>
              <a:rPr lang="en" dirty="0">
                <a:solidFill>
                  <a:schemeClr val="tx1"/>
                </a:solidFill>
              </a:rPr>
              <a:t>Requests at t = 2</a:t>
            </a:r>
          </a:p>
          <a:p>
            <a:pPr marL="457200" lvl="0" indent="-342900" algn="l">
              <a:lnSpc>
                <a:spcPct val="114999"/>
              </a:lnSpc>
              <a:spcBef>
                <a:spcPts val="0"/>
              </a:spcBef>
              <a:spcAft>
                <a:spcPts val="0"/>
              </a:spcAft>
              <a:buFont typeface="Arial,Sans-Serif"/>
              <a:buChar char="-"/>
            </a:pPr>
            <a:r>
              <a:rPr lang="en" dirty="0">
                <a:solidFill>
                  <a:schemeClr val="tx1"/>
                </a:solidFill>
              </a:rPr>
              <a:t>Is at floor 4</a:t>
            </a:r>
          </a:p>
          <a:p>
            <a:pPr marL="457200" lvl="0" indent="-342900" algn="l">
              <a:lnSpc>
                <a:spcPct val="114999"/>
              </a:lnSpc>
              <a:spcBef>
                <a:spcPts val="0"/>
              </a:spcBef>
              <a:spcAft>
                <a:spcPts val="0"/>
              </a:spcAft>
              <a:buFont typeface="Arial,Sans-Serif"/>
              <a:buChar char="-"/>
            </a:pPr>
            <a:r>
              <a:rPr lang="en" dirty="0">
                <a:solidFill>
                  <a:schemeClr val="tx1"/>
                </a:solidFill>
              </a:rPr>
              <a:t>Wants to go to 1</a:t>
            </a:r>
          </a:p>
          <a:p>
            <a:pPr marL="0" indent="0">
              <a:lnSpc>
                <a:spcPct val="114999"/>
              </a:lnSpc>
              <a:buNone/>
            </a:pPr>
            <a:endParaRPr lang="en-US" dirty="0">
              <a:solidFill>
                <a:schemeClr val="tx1"/>
              </a:solidFill>
            </a:endParaRPr>
          </a:p>
        </p:txBody>
      </p:sp>
      <p:sp>
        <p:nvSpPr>
          <p:cNvPr id="13" name="Google Shape;92;p18">
            <a:extLst>
              <a:ext uri="{FF2B5EF4-FFF2-40B4-BE49-F238E27FC236}">
                <a16:creationId xmlns:a16="http://schemas.microsoft.com/office/drawing/2014/main" id="{34458924-CD8D-EBF2-88AA-0643462D5C57}"/>
              </a:ext>
            </a:extLst>
          </p:cNvPr>
          <p:cNvSpPr txBox="1">
            <a:spLocks noGrp="1"/>
          </p:cNvSpPr>
          <p:nvPr/>
        </p:nvSpPr>
        <p:spPr>
          <a:xfrm>
            <a:off x="441797" y="4002231"/>
            <a:ext cx="2733900" cy="174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lvl="0" indent="0" algn="l">
              <a:lnSpc>
                <a:spcPct val="114999"/>
              </a:lnSpc>
              <a:spcBef>
                <a:spcPts val="0"/>
              </a:spcBef>
              <a:spcAft>
                <a:spcPts val="0"/>
              </a:spcAft>
              <a:buNone/>
            </a:pPr>
            <a:r>
              <a:rPr lang="en" dirty="0">
                <a:solidFill>
                  <a:schemeClr val="tx1"/>
                </a:solidFill>
              </a:rPr>
              <a:t>Passenger 2: </a:t>
            </a:r>
            <a:endParaRPr lang="en-US" dirty="0">
              <a:solidFill>
                <a:schemeClr val="tx1"/>
              </a:solidFill>
            </a:endParaRPr>
          </a:p>
          <a:p>
            <a:pPr marL="457200" lvl="0" indent="-342900" algn="l">
              <a:lnSpc>
                <a:spcPct val="114999"/>
              </a:lnSpc>
              <a:spcBef>
                <a:spcPts val="1200"/>
              </a:spcBef>
              <a:spcAft>
                <a:spcPts val="0"/>
              </a:spcAft>
              <a:buFont typeface="Arial,Sans-Serif"/>
              <a:buChar char="-"/>
            </a:pPr>
            <a:r>
              <a:rPr lang="en" dirty="0">
                <a:solidFill>
                  <a:schemeClr val="tx1"/>
                </a:solidFill>
              </a:rPr>
              <a:t>Requests at t = 3</a:t>
            </a:r>
            <a:endParaRPr lang="en-US" dirty="0">
              <a:solidFill>
                <a:schemeClr val="tx1"/>
              </a:solidFill>
            </a:endParaRPr>
          </a:p>
          <a:p>
            <a:pPr marL="457200" lvl="0" indent="-342900" algn="l">
              <a:lnSpc>
                <a:spcPct val="114999"/>
              </a:lnSpc>
              <a:spcBef>
                <a:spcPts val="0"/>
              </a:spcBef>
              <a:spcAft>
                <a:spcPts val="0"/>
              </a:spcAft>
              <a:buFont typeface="Arial,Sans-Serif"/>
              <a:buChar char="-"/>
            </a:pPr>
            <a:r>
              <a:rPr lang="en" dirty="0">
                <a:solidFill>
                  <a:schemeClr val="tx1"/>
                </a:solidFill>
              </a:rPr>
              <a:t>Is at floor 5</a:t>
            </a:r>
            <a:endParaRPr lang="en-US" dirty="0">
              <a:solidFill>
                <a:schemeClr val="tx1"/>
              </a:solidFill>
            </a:endParaRPr>
          </a:p>
          <a:p>
            <a:pPr marL="457200" lvl="0" indent="-342900" algn="l">
              <a:lnSpc>
                <a:spcPct val="114999"/>
              </a:lnSpc>
              <a:spcBef>
                <a:spcPts val="0"/>
              </a:spcBef>
              <a:spcAft>
                <a:spcPts val="0"/>
              </a:spcAft>
              <a:buFont typeface="Arial,Sans-Serif"/>
              <a:buChar char="-"/>
            </a:pPr>
            <a:r>
              <a:rPr lang="en" dirty="0">
                <a:solidFill>
                  <a:schemeClr val="tx1"/>
                </a:solidFill>
              </a:rPr>
              <a:t>Wants to go to 2</a:t>
            </a:r>
            <a:endParaRPr lang="en-US" dirty="0">
              <a:solidFill>
                <a:schemeClr val="tx1"/>
              </a:solidFill>
            </a:endParaRPr>
          </a:p>
          <a:p>
            <a:pPr marL="0" indent="0">
              <a:lnSpc>
                <a:spcPct val="114999"/>
              </a:lnSpc>
              <a:buNone/>
            </a:pPr>
            <a:endParaRPr lang="en" dirty="0">
              <a:solidFill>
                <a:schemeClr val="tx1"/>
              </a:solidFill>
            </a:endParaRPr>
          </a:p>
        </p:txBody>
      </p:sp>
      <p:sp>
        <p:nvSpPr>
          <p:cNvPr id="15" name="TextBox 14">
            <a:extLst>
              <a:ext uri="{FF2B5EF4-FFF2-40B4-BE49-F238E27FC236}">
                <a16:creationId xmlns:a16="http://schemas.microsoft.com/office/drawing/2014/main" id="{1F7E604A-414B-D1A5-C074-C7F20BEBA13F}"/>
              </a:ext>
            </a:extLst>
          </p:cNvPr>
          <p:cNvSpPr txBox="1"/>
          <p:nvPr/>
        </p:nvSpPr>
        <p:spPr>
          <a:xfrm>
            <a:off x="3367670" y="2202985"/>
            <a:ext cx="801524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urier New"/>
              </a:rPr>
              <a:t>Elevator Sim Execution:​</a:t>
            </a:r>
            <a:endParaRPr lang="en-US" sz="1400" dirty="0">
              <a:latin typeface="Courier New"/>
              <a:cs typeface="Courier New"/>
            </a:endParaRPr>
          </a:p>
          <a:p>
            <a:r>
              <a:rPr lang="en-US" sz="1200" dirty="0">
                <a:latin typeface="Courier New"/>
              </a:rPr>
              <a:t>t = 0, f = 1: No requests, remain stopped.​</a:t>
            </a:r>
            <a:endParaRPr lang="en-US" sz="1200" dirty="0">
              <a:latin typeface="Courier New"/>
              <a:cs typeface="Courier New"/>
            </a:endParaRPr>
          </a:p>
          <a:p>
            <a:r>
              <a:rPr lang="en-US" sz="1200" dirty="0">
                <a:latin typeface="Courier New"/>
              </a:rPr>
              <a:t>t = 1, f = 1: No requests, remain stopped.​</a:t>
            </a:r>
            <a:endParaRPr lang="en-US" sz="1200" dirty="0">
              <a:latin typeface="Courier New"/>
              <a:cs typeface="Courier New"/>
            </a:endParaRPr>
          </a:p>
          <a:p>
            <a:r>
              <a:rPr lang="en-US" sz="1200" dirty="0">
                <a:latin typeface="Courier New"/>
              </a:rPr>
              <a:t>t = 2, f = 1: </a:t>
            </a:r>
            <a:r>
              <a:rPr lang="en-US" sz="1150" dirty="0">
                <a:latin typeface="Courier New"/>
              </a:rPr>
              <a:t>Receive request to go pick up at 4 and bring to 1​</a:t>
            </a:r>
            <a:endParaRPr lang="en-US" sz="1150" dirty="0">
              <a:latin typeface="Courier New"/>
              <a:cs typeface="Courier New"/>
            </a:endParaRPr>
          </a:p>
          <a:p>
            <a:r>
              <a:rPr lang="en-US" sz="1200" dirty="0">
                <a:latin typeface="Courier New"/>
              </a:rPr>
              <a:t>t = 3, f = 2: Moving to 4 to pick up p1, Request to go pick up at 5 and bring to 2​</a:t>
            </a:r>
            <a:endParaRPr lang="en-US" sz="1200" dirty="0">
              <a:latin typeface="Courier New"/>
              <a:cs typeface="Courier New"/>
            </a:endParaRPr>
          </a:p>
          <a:p>
            <a:r>
              <a:rPr lang="en-US" sz="1200" dirty="0">
                <a:latin typeface="Courier New"/>
              </a:rPr>
              <a:t>t = 4, f = 3: Moving to 4 to pick up p1​</a:t>
            </a:r>
            <a:endParaRPr lang="en-US" sz="1200" dirty="0">
              <a:latin typeface="Courier New"/>
              <a:cs typeface="Courier New"/>
            </a:endParaRPr>
          </a:p>
          <a:p>
            <a:r>
              <a:rPr lang="en-US" sz="1200" dirty="0">
                <a:latin typeface="Courier New"/>
              </a:rPr>
              <a:t>t = 5, f = 4: Pick up p1 </a:t>
            </a:r>
            <a:r>
              <a:rPr lang="en-US" sz="1000" dirty="0">
                <a:solidFill>
                  <a:schemeClr val="accent3"/>
                </a:solidFill>
                <a:latin typeface="Courier New"/>
              </a:rPr>
              <a:t>(we can’t move </a:t>
            </a:r>
            <a:r>
              <a:rPr lang="en-US" sz="1000" i="1" dirty="0">
                <a:solidFill>
                  <a:schemeClr val="accent3"/>
                </a:solidFill>
                <a:latin typeface="Courier New"/>
              </a:rPr>
              <a:t>and</a:t>
            </a:r>
            <a:r>
              <a:rPr lang="en-US" sz="1000" dirty="0">
                <a:solidFill>
                  <a:schemeClr val="accent3"/>
                </a:solidFill>
                <a:latin typeface="Courier New"/>
              </a:rPr>
              <a:t> pick up in one turn)​</a:t>
            </a:r>
            <a:endParaRPr lang="en-US" sz="1000" dirty="0">
              <a:solidFill>
                <a:schemeClr val="accent3"/>
              </a:solidFill>
              <a:latin typeface="Courier New"/>
              <a:cs typeface="Courier New"/>
            </a:endParaRPr>
          </a:p>
          <a:p>
            <a:r>
              <a:rPr lang="en-US" sz="1200" dirty="0">
                <a:latin typeface="Courier New"/>
              </a:rPr>
              <a:t>t = 6, f = 4: Move to 5 to pick up p2​</a:t>
            </a:r>
            <a:endParaRPr lang="en-US" sz="1200" dirty="0">
              <a:latin typeface="Courier New"/>
              <a:cs typeface="Courier New"/>
            </a:endParaRPr>
          </a:p>
          <a:p>
            <a:r>
              <a:rPr lang="en-US" sz="1000" dirty="0">
                <a:solidFill>
                  <a:schemeClr val="accent3"/>
                </a:solidFill>
                <a:latin typeface="Courier New"/>
              </a:rPr>
              <a:t>(Note that we prioritized moving in the same direction to get p2 before turning around)​</a:t>
            </a:r>
            <a:endParaRPr lang="en-US" sz="1000" dirty="0">
              <a:solidFill>
                <a:schemeClr val="accent3"/>
              </a:solidFill>
              <a:latin typeface="Courier New"/>
              <a:cs typeface="Courier New"/>
            </a:endParaRPr>
          </a:p>
          <a:p>
            <a:r>
              <a:rPr lang="en-US" sz="1200" dirty="0">
                <a:latin typeface="Courier New"/>
              </a:rPr>
              <a:t>t = 7, f = 5: Pick up p2​</a:t>
            </a:r>
            <a:endParaRPr lang="en-US" sz="1200" dirty="0">
              <a:latin typeface="Courier New"/>
              <a:cs typeface="Courier New"/>
            </a:endParaRPr>
          </a:p>
          <a:p>
            <a:r>
              <a:rPr lang="en-US" sz="1200" dirty="0">
                <a:latin typeface="Courier New"/>
              </a:rPr>
              <a:t>t = 8, f = 5: Move down to 4 to drop off p1,p2​</a:t>
            </a:r>
            <a:endParaRPr lang="en-US" sz="1200" dirty="0">
              <a:latin typeface="Courier New"/>
              <a:cs typeface="Courier New"/>
            </a:endParaRPr>
          </a:p>
          <a:p>
            <a:r>
              <a:rPr lang="en-US" sz="1200" dirty="0">
                <a:latin typeface="Courier New"/>
              </a:rPr>
              <a:t>t = 9, f = 4: Move to 3​</a:t>
            </a:r>
            <a:endParaRPr lang="en-US" sz="1200" dirty="0">
              <a:latin typeface="Courier New"/>
              <a:cs typeface="Courier New"/>
            </a:endParaRPr>
          </a:p>
          <a:p>
            <a:r>
              <a:rPr lang="en-US" sz="1200" dirty="0">
                <a:latin typeface="Courier New"/>
              </a:rPr>
              <a:t>t = 10, f = 3: Move to 2​</a:t>
            </a:r>
            <a:endParaRPr lang="en-US" sz="1200" dirty="0">
              <a:latin typeface="Courier New"/>
              <a:cs typeface="Courier New"/>
            </a:endParaRPr>
          </a:p>
          <a:p>
            <a:r>
              <a:rPr lang="en-US" sz="1200" dirty="0">
                <a:latin typeface="Courier New"/>
              </a:rPr>
              <a:t>t = 11, f = 2: Drop off p2 </a:t>
            </a:r>
            <a:r>
              <a:rPr lang="en-US" sz="1000" dirty="0">
                <a:solidFill>
                  <a:schemeClr val="accent3"/>
                </a:solidFill>
                <a:latin typeface="Courier New"/>
              </a:rPr>
              <a:t>(even though p1 requested first, we drop off p2 first because they are on the way)​</a:t>
            </a:r>
            <a:endParaRPr lang="en-US" sz="1000">
              <a:solidFill>
                <a:schemeClr val="accent3"/>
              </a:solidFill>
              <a:latin typeface="Courier New"/>
              <a:cs typeface="Courier New"/>
            </a:endParaRPr>
          </a:p>
          <a:p>
            <a:r>
              <a:rPr lang="en-US" sz="1200" dirty="0">
                <a:latin typeface="Courier New"/>
              </a:rPr>
              <a:t>t = 12, f = 2: Move to 1​</a:t>
            </a:r>
            <a:endParaRPr lang="en-US" sz="1200" dirty="0">
              <a:latin typeface="Courier New"/>
              <a:cs typeface="Courier New"/>
            </a:endParaRPr>
          </a:p>
          <a:p>
            <a:r>
              <a:rPr lang="en-US" sz="1200" dirty="0">
                <a:latin typeface="Courier New"/>
              </a:rPr>
              <a:t>t = 13, f = 1: Drop off p1​</a:t>
            </a:r>
            <a:endParaRPr lang="en-US" sz="1200" dirty="0">
              <a:latin typeface="Courier New"/>
              <a:cs typeface="Courier New"/>
            </a:endParaRPr>
          </a:p>
          <a:p>
            <a:r>
              <a:rPr lang="en-US" sz="1200" dirty="0">
                <a:latin typeface="Courier New"/>
              </a:rPr>
              <a:t>t= 14, f = 1: No requests, remain stopped.​</a:t>
            </a:r>
            <a:endParaRPr lang="en-US" sz="1200" dirty="0">
              <a:latin typeface="Courier New"/>
              <a:cs typeface="Courier New"/>
            </a:endParaRPr>
          </a:p>
          <a:p>
            <a:r>
              <a:rPr lang="en-US" sz="1200" dirty="0">
                <a:latin typeface="Courier New"/>
              </a:rPr>
              <a:t>…​</a:t>
            </a:r>
            <a:endParaRPr lang="en-US" sz="1200" dirty="0">
              <a:latin typeface="Courier New"/>
              <a:cs typeface="Courier New"/>
            </a:endParaRPr>
          </a:p>
          <a:p>
            <a:r>
              <a:rPr lang="en-US" sz="1200" dirty="0">
                <a:latin typeface="Courier New"/>
              </a:rPr>
              <a:t>​</a:t>
            </a:r>
            <a:endParaRPr lang="en-US" sz="1200" dirty="0">
              <a:latin typeface="Courier New"/>
              <a:cs typeface="Courier New"/>
            </a:endParaRPr>
          </a:p>
          <a:p>
            <a:r>
              <a:rPr lang="en-US" sz="1200" dirty="0">
                <a:latin typeface="Courier New"/>
              </a:rPr>
              <a:t>​</a:t>
            </a:r>
            <a:endParaRPr lang="en-US" sz="1200" dirty="0">
              <a:latin typeface="Courier New"/>
              <a:cs typeface="Courier New"/>
            </a:endParaRPr>
          </a:p>
          <a:p>
            <a:r>
              <a:rPr lang="en-US" sz="1000" dirty="0">
                <a:latin typeface="Courier New"/>
              </a:rPr>
              <a:t>​</a:t>
            </a:r>
            <a:endParaRPr lang="en-US" sz="1000" dirty="0">
              <a:latin typeface="Courier New"/>
              <a:cs typeface="Courier New"/>
            </a:endParaRPr>
          </a:p>
          <a:p>
            <a:r>
              <a:rPr lang="en-US" sz="1200" dirty="0">
                <a:latin typeface="Courier New"/>
              </a:rPr>
              <a:t>​</a:t>
            </a:r>
            <a:endParaRPr lang="en-US" sz="1200" dirty="0">
              <a:latin typeface="Courier New"/>
              <a:cs typeface="Courier New"/>
            </a:endParaRPr>
          </a:p>
        </p:txBody>
      </p:sp>
    </p:spTree>
    <p:extLst>
      <p:ext uri="{BB962C8B-B14F-4D97-AF65-F5344CB8AC3E}">
        <p14:creationId xmlns:p14="http://schemas.microsoft.com/office/powerpoint/2010/main" val="371999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15600" y="158267"/>
            <a:ext cx="11360800" cy="763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500" dirty="0"/>
              <a:t>Breaking down 5_passenger_test_2</a:t>
            </a:r>
            <a:endParaRPr lang="en-US" sz="2500" dirty="0"/>
          </a:p>
        </p:txBody>
      </p:sp>
      <p:sp>
        <p:nvSpPr>
          <p:cNvPr id="100" name="Google Shape;100;p19"/>
          <p:cNvSpPr txBox="1"/>
          <p:nvPr/>
        </p:nvSpPr>
        <p:spPr>
          <a:xfrm>
            <a:off x="633133" y="847521"/>
            <a:ext cx="17508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rPr>
              <a:t>Passenger 1:</a:t>
            </a:r>
            <a:endParaRPr lang="en-US" sz="2000">
              <a:solidFill>
                <a:schemeClr val="tx1"/>
              </a:solidFill>
            </a:endParaRPr>
          </a:p>
          <a:p>
            <a:pPr marL="0" lvl="0" indent="0" algn="l" rtl="0">
              <a:spcBef>
                <a:spcPts val="0"/>
              </a:spcBef>
              <a:spcAft>
                <a:spcPts val="0"/>
              </a:spcAft>
              <a:buNone/>
            </a:pPr>
            <a:r>
              <a:rPr lang="en" sz="1300" dirty="0">
                <a:solidFill>
                  <a:schemeClr val="tx1"/>
                </a:solidFill>
              </a:rPr>
              <a:t>t = 1</a:t>
            </a:r>
            <a:endParaRPr sz="1300">
              <a:solidFill>
                <a:schemeClr val="tx1"/>
              </a:solidFill>
            </a:endParaRPr>
          </a:p>
          <a:p>
            <a:pPr marL="0" lvl="0" indent="0" algn="l" rtl="0">
              <a:spcBef>
                <a:spcPts val="0"/>
              </a:spcBef>
              <a:spcAft>
                <a:spcPts val="0"/>
              </a:spcAft>
              <a:buNone/>
            </a:pPr>
            <a:r>
              <a:rPr lang="en" sz="1300" dirty="0">
                <a:solidFill>
                  <a:schemeClr val="tx1"/>
                </a:solidFill>
              </a:rPr>
              <a:t>Source floor = 3</a:t>
            </a:r>
            <a:endParaRPr sz="1300">
              <a:solidFill>
                <a:schemeClr val="tx1"/>
              </a:solidFill>
            </a:endParaRPr>
          </a:p>
          <a:p>
            <a:pPr marL="0" lvl="0" indent="0" algn="l" rtl="0">
              <a:spcBef>
                <a:spcPts val="0"/>
              </a:spcBef>
              <a:spcAft>
                <a:spcPts val="0"/>
              </a:spcAft>
              <a:buNone/>
            </a:pPr>
            <a:r>
              <a:rPr lang="en" sz="1300" dirty="0">
                <a:solidFill>
                  <a:schemeClr val="tx1"/>
                </a:solidFill>
              </a:rPr>
              <a:t>Destination = 1</a:t>
            </a:r>
            <a:endParaRPr sz="1300">
              <a:solidFill>
                <a:schemeClr val="tx1"/>
              </a:solidFill>
            </a:endParaRPr>
          </a:p>
        </p:txBody>
      </p:sp>
      <p:sp>
        <p:nvSpPr>
          <p:cNvPr id="101" name="Google Shape;101;p19"/>
          <p:cNvSpPr txBox="1"/>
          <p:nvPr/>
        </p:nvSpPr>
        <p:spPr>
          <a:xfrm>
            <a:off x="2776040" y="847521"/>
            <a:ext cx="17508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t>Passenger 2:</a:t>
            </a:r>
            <a:endParaRPr lang="en-US" sz="2000"/>
          </a:p>
          <a:p>
            <a:pPr marL="0" lvl="0" indent="0" algn="l" rtl="0">
              <a:spcBef>
                <a:spcPts val="0"/>
              </a:spcBef>
              <a:spcAft>
                <a:spcPts val="0"/>
              </a:spcAft>
              <a:buNone/>
            </a:pPr>
            <a:r>
              <a:rPr lang="en" sz="1300" dirty="0"/>
              <a:t>t = 2</a:t>
            </a:r>
            <a:endParaRPr sz="1300"/>
          </a:p>
          <a:p>
            <a:pPr marL="0" lvl="0" indent="0" algn="l" rtl="0">
              <a:spcBef>
                <a:spcPts val="0"/>
              </a:spcBef>
              <a:spcAft>
                <a:spcPts val="0"/>
              </a:spcAft>
              <a:buNone/>
            </a:pPr>
            <a:r>
              <a:rPr lang="en" sz="1300" dirty="0"/>
              <a:t>Source floor = 3</a:t>
            </a:r>
            <a:endParaRPr sz="1300"/>
          </a:p>
          <a:p>
            <a:pPr marL="0" lvl="0" indent="0" algn="l" rtl="0">
              <a:spcBef>
                <a:spcPts val="0"/>
              </a:spcBef>
              <a:spcAft>
                <a:spcPts val="0"/>
              </a:spcAft>
              <a:buNone/>
            </a:pPr>
            <a:r>
              <a:rPr lang="en" sz="1300" dirty="0"/>
              <a:t>Destination = 2</a:t>
            </a:r>
            <a:endParaRPr sz="1300"/>
          </a:p>
        </p:txBody>
      </p:sp>
      <p:sp>
        <p:nvSpPr>
          <p:cNvPr id="102" name="Google Shape;102;p19"/>
          <p:cNvSpPr txBox="1"/>
          <p:nvPr/>
        </p:nvSpPr>
        <p:spPr>
          <a:xfrm>
            <a:off x="5290789" y="847521"/>
            <a:ext cx="17508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rPr>
              <a:t>Passenger 3:</a:t>
            </a:r>
            <a:endParaRPr lang="en-US" sz="2000">
              <a:solidFill>
                <a:schemeClr val="tx1"/>
              </a:solidFill>
            </a:endParaRPr>
          </a:p>
          <a:p>
            <a:pPr marL="0" lvl="0" indent="0" algn="l" rtl="0">
              <a:spcBef>
                <a:spcPts val="0"/>
              </a:spcBef>
              <a:spcAft>
                <a:spcPts val="0"/>
              </a:spcAft>
              <a:buNone/>
            </a:pPr>
            <a:r>
              <a:rPr lang="en" sz="1300" dirty="0">
                <a:solidFill>
                  <a:schemeClr val="tx1"/>
                </a:solidFill>
              </a:rPr>
              <a:t>t = 10</a:t>
            </a:r>
            <a:endParaRPr sz="1300">
              <a:solidFill>
                <a:schemeClr val="tx1"/>
              </a:solidFill>
            </a:endParaRPr>
          </a:p>
          <a:p>
            <a:pPr marL="0" lvl="0" indent="0" algn="l" rtl="0">
              <a:spcBef>
                <a:spcPts val="0"/>
              </a:spcBef>
              <a:spcAft>
                <a:spcPts val="0"/>
              </a:spcAft>
              <a:buNone/>
            </a:pPr>
            <a:r>
              <a:rPr lang="en" sz="1300" dirty="0">
                <a:solidFill>
                  <a:schemeClr val="tx1"/>
                </a:solidFill>
              </a:rPr>
              <a:t>Source floor = 2</a:t>
            </a:r>
            <a:endParaRPr sz="1300">
              <a:solidFill>
                <a:schemeClr val="tx1"/>
              </a:solidFill>
            </a:endParaRPr>
          </a:p>
          <a:p>
            <a:pPr marL="0" lvl="0" indent="0" algn="l" rtl="0">
              <a:spcBef>
                <a:spcPts val="0"/>
              </a:spcBef>
              <a:spcAft>
                <a:spcPts val="0"/>
              </a:spcAft>
              <a:buNone/>
            </a:pPr>
            <a:r>
              <a:rPr lang="en" sz="1300" dirty="0">
                <a:solidFill>
                  <a:schemeClr val="tx1"/>
                </a:solidFill>
              </a:rPr>
              <a:t>Destination = 3</a:t>
            </a:r>
            <a:endParaRPr sz="1300">
              <a:solidFill>
                <a:schemeClr val="tx1"/>
              </a:solidFill>
            </a:endParaRPr>
          </a:p>
        </p:txBody>
      </p:sp>
      <p:sp>
        <p:nvSpPr>
          <p:cNvPr id="103" name="Google Shape;103;p19"/>
          <p:cNvSpPr txBox="1"/>
          <p:nvPr/>
        </p:nvSpPr>
        <p:spPr>
          <a:xfrm>
            <a:off x="7805556" y="847521"/>
            <a:ext cx="17508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rPr>
              <a:t>Passenger 4:</a:t>
            </a:r>
            <a:endParaRPr lang="en-US" sz="2000">
              <a:solidFill>
                <a:schemeClr val="tx1"/>
              </a:solidFill>
            </a:endParaRPr>
          </a:p>
          <a:p>
            <a:pPr marL="0" lvl="0" indent="0" algn="l" rtl="0">
              <a:spcBef>
                <a:spcPts val="0"/>
              </a:spcBef>
              <a:spcAft>
                <a:spcPts val="0"/>
              </a:spcAft>
              <a:buNone/>
            </a:pPr>
            <a:r>
              <a:rPr lang="en" sz="1300" dirty="0">
                <a:solidFill>
                  <a:schemeClr val="tx1"/>
                </a:solidFill>
              </a:rPr>
              <a:t>t = 14</a:t>
            </a:r>
            <a:endParaRPr sz="1300">
              <a:solidFill>
                <a:schemeClr val="tx1"/>
              </a:solidFill>
            </a:endParaRPr>
          </a:p>
          <a:p>
            <a:pPr marL="0" lvl="0" indent="0" algn="l" rtl="0">
              <a:spcBef>
                <a:spcPts val="0"/>
              </a:spcBef>
              <a:spcAft>
                <a:spcPts val="0"/>
              </a:spcAft>
              <a:buNone/>
            </a:pPr>
            <a:r>
              <a:rPr lang="en" sz="1300" dirty="0">
                <a:solidFill>
                  <a:schemeClr val="tx1"/>
                </a:solidFill>
              </a:rPr>
              <a:t>Source floor = 2</a:t>
            </a:r>
            <a:endParaRPr sz="1300">
              <a:solidFill>
                <a:schemeClr val="tx1"/>
              </a:solidFill>
            </a:endParaRPr>
          </a:p>
          <a:p>
            <a:pPr marL="0" lvl="0" indent="0" algn="l" rtl="0">
              <a:spcBef>
                <a:spcPts val="0"/>
              </a:spcBef>
              <a:spcAft>
                <a:spcPts val="0"/>
              </a:spcAft>
              <a:buNone/>
            </a:pPr>
            <a:r>
              <a:rPr lang="en" sz="1300" dirty="0">
                <a:solidFill>
                  <a:schemeClr val="tx1"/>
                </a:solidFill>
              </a:rPr>
              <a:t>Destination = 1</a:t>
            </a:r>
            <a:endParaRPr sz="1300">
              <a:solidFill>
                <a:schemeClr val="tx1"/>
              </a:solidFill>
            </a:endParaRPr>
          </a:p>
        </p:txBody>
      </p:sp>
      <p:sp>
        <p:nvSpPr>
          <p:cNvPr id="104" name="Google Shape;104;p19"/>
          <p:cNvSpPr txBox="1"/>
          <p:nvPr/>
        </p:nvSpPr>
        <p:spPr>
          <a:xfrm>
            <a:off x="10025589" y="797696"/>
            <a:ext cx="17508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rPr>
              <a:t>Passenger 5:</a:t>
            </a:r>
            <a:endParaRPr lang="en-US" sz="2000">
              <a:solidFill>
                <a:schemeClr val="tx1"/>
              </a:solidFill>
            </a:endParaRPr>
          </a:p>
          <a:p>
            <a:pPr marL="0" lvl="0" indent="0" algn="l" rtl="0">
              <a:spcBef>
                <a:spcPts val="0"/>
              </a:spcBef>
              <a:spcAft>
                <a:spcPts val="0"/>
              </a:spcAft>
              <a:buNone/>
            </a:pPr>
            <a:r>
              <a:rPr lang="en" sz="1300" dirty="0">
                <a:solidFill>
                  <a:schemeClr val="tx1"/>
                </a:solidFill>
              </a:rPr>
              <a:t>t = 20</a:t>
            </a:r>
            <a:endParaRPr sz="1300">
              <a:solidFill>
                <a:schemeClr val="tx1"/>
              </a:solidFill>
            </a:endParaRPr>
          </a:p>
          <a:p>
            <a:pPr marL="0" lvl="0" indent="0" algn="l" rtl="0">
              <a:spcBef>
                <a:spcPts val="0"/>
              </a:spcBef>
              <a:spcAft>
                <a:spcPts val="0"/>
              </a:spcAft>
              <a:buNone/>
            </a:pPr>
            <a:r>
              <a:rPr lang="en" sz="1300" dirty="0">
                <a:solidFill>
                  <a:schemeClr val="tx1"/>
                </a:solidFill>
              </a:rPr>
              <a:t>Source floor = 3</a:t>
            </a:r>
            <a:endParaRPr sz="1300">
              <a:solidFill>
                <a:schemeClr val="tx1"/>
              </a:solidFill>
            </a:endParaRPr>
          </a:p>
          <a:p>
            <a:pPr marL="0" lvl="0" indent="0" algn="l" rtl="0">
              <a:spcBef>
                <a:spcPts val="0"/>
              </a:spcBef>
              <a:spcAft>
                <a:spcPts val="0"/>
              </a:spcAft>
              <a:buNone/>
            </a:pPr>
            <a:r>
              <a:rPr lang="en" sz="1300" dirty="0">
                <a:solidFill>
                  <a:schemeClr val="tx1"/>
                </a:solidFill>
              </a:rPr>
              <a:t>Destination = 2</a:t>
            </a:r>
            <a:endParaRPr sz="1300">
              <a:solidFill>
                <a:schemeClr val="tx1"/>
              </a:solidFill>
            </a:endParaRPr>
          </a:p>
        </p:txBody>
      </p:sp>
      <p:sp>
        <p:nvSpPr>
          <p:cNvPr id="105" name="Google Shape;105;p19"/>
          <p:cNvSpPr/>
          <p:nvPr/>
        </p:nvSpPr>
        <p:spPr>
          <a:xfrm>
            <a:off x="196833" y="2134067"/>
            <a:ext cx="5853200" cy="45272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p>
        </p:txBody>
      </p:sp>
      <p:sp>
        <p:nvSpPr>
          <p:cNvPr id="106" name="Google Shape;106;p19"/>
          <p:cNvSpPr/>
          <p:nvPr/>
        </p:nvSpPr>
        <p:spPr>
          <a:xfrm>
            <a:off x="6142000" y="2134067"/>
            <a:ext cx="5853200" cy="45272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p>
        </p:txBody>
      </p:sp>
      <p:sp>
        <p:nvSpPr>
          <p:cNvPr id="107" name="Google Shape;107;p19"/>
          <p:cNvSpPr txBox="1"/>
          <p:nvPr/>
        </p:nvSpPr>
        <p:spPr>
          <a:xfrm>
            <a:off x="290067" y="2237667"/>
            <a:ext cx="5666800" cy="4309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t=0,f=1: No request, waiting</a:t>
            </a:r>
            <a:endParaRPr lang="en-US"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t=1,f=1: Request from p1 received moving up towards 3</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t=2,f=2: Move to 3, request from p2 received</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t=3,f=3: Pick up p1 and p2</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t=4,f=3: Move to 2</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t=5,f=2: Drop off p2</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t=6,f=2: Move to 1</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t=7,f=1: Drop off p1</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t=8,f=1: No requests, stopped</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t=9,f=1: No requests, stopped</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t=10,f=1: Request from p3 moving up towards 2</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t=11,f=2: Pick up p3</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t=12,f=2: Move to 3</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t=13,f=3: Drop off p3</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t=14,f=3: Request received from p4, moving down to 2</a:t>
            </a:r>
            <a:endParaRPr sz="145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t=15,f=2: Pick up p4</a:t>
            </a:r>
            <a:endParaRPr sz="1450">
              <a:solidFill>
                <a:schemeClr val="tx1"/>
              </a:solidFill>
              <a:latin typeface="Courier New"/>
              <a:ea typeface="Courier New"/>
              <a:cs typeface="Courier New"/>
            </a:endParaRPr>
          </a:p>
        </p:txBody>
      </p:sp>
      <p:sp>
        <p:nvSpPr>
          <p:cNvPr id="108" name="Google Shape;108;p19"/>
          <p:cNvSpPr txBox="1"/>
          <p:nvPr/>
        </p:nvSpPr>
        <p:spPr>
          <a:xfrm>
            <a:off x="6235200" y="2237667"/>
            <a:ext cx="5666800" cy="4309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t=16,f=2: Move to 1</a:t>
            </a:r>
            <a:endParaRPr lang="en-US"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t=17,f=1: Drop off p4</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t=18,f=1: No requests, stopped</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t=19,f=1: No requests, stopped</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t=20,f=1: Request from p5, moving up towards 5</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t=21,f=2: Move to 3</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t=22,f=3: Pick up p5</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t=23,f=3: Move down towards 2</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t=24,f=2: Drop off p5</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t=25,f=2: No requests, stopped</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t=26,f=2: No requests, stopped</a:t>
            </a:r>
            <a:endParaRPr sz="1450" dirty="0">
              <a:solidFill>
                <a:schemeClr val="tx1"/>
              </a:solidFill>
              <a:latin typeface="Courier New"/>
              <a:ea typeface="Courier New"/>
              <a:cs typeface="Courier New"/>
            </a:endParaRPr>
          </a:p>
          <a:p>
            <a:pPr marL="0" lvl="0" indent="0" algn="l" rtl="0">
              <a:spcBef>
                <a:spcPts val="0"/>
              </a:spcBef>
              <a:spcAft>
                <a:spcPts val="0"/>
              </a:spcAft>
              <a:buNone/>
            </a:pPr>
            <a:r>
              <a:rPr lang="en" sz="1450" dirty="0">
                <a:solidFill>
                  <a:schemeClr val="tx1"/>
                </a:solidFill>
                <a:latin typeface="Courier New"/>
                <a:ea typeface="Courier New"/>
                <a:cs typeface="Courier New"/>
                <a:sym typeface="Courier New"/>
              </a:rPr>
              <a:t>…</a:t>
            </a:r>
            <a:endParaRPr sz="1450" dirty="0">
              <a:solidFill>
                <a:schemeClr val="tx1"/>
              </a:solidFill>
              <a:latin typeface="Courier New"/>
              <a:ea typeface="Courier New"/>
              <a:cs typeface="Courier New"/>
            </a:endParaRPr>
          </a:p>
          <a:p>
            <a:pPr marL="0" lvl="0" indent="0" algn="l" rtl="0">
              <a:spcBef>
                <a:spcPts val="0"/>
              </a:spcBef>
              <a:spcAft>
                <a:spcPts val="0"/>
              </a:spcAft>
              <a:buNone/>
            </a:pPr>
            <a:endParaRPr sz="1450" dirty="0">
              <a:solidFill>
                <a:schemeClr val="tx1"/>
              </a:solidFill>
              <a:latin typeface="Courier New"/>
              <a:ea typeface="Courier New"/>
              <a:cs typeface="Courier New"/>
            </a:endParaRPr>
          </a:p>
        </p:txBody>
      </p:sp>
    </p:spTree>
    <p:extLst>
      <p:ext uri="{BB962C8B-B14F-4D97-AF65-F5344CB8AC3E}">
        <p14:creationId xmlns:p14="http://schemas.microsoft.com/office/powerpoint/2010/main" val="182926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0437F-6316-4C90-6A57-04D89B645F94}"/>
              </a:ext>
            </a:extLst>
          </p:cNvPr>
          <p:cNvSpPr>
            <a:spLocks noGrp="1"/>
          </p:cNvSpPr>
          <p:nvPr>
            <p:ph type="title"/>
          </p:nvPr>
        </p:nvSpPr>
        <p:spPr>
          <a:xfrm>
            <a:off x="795528" y="386930"/>
            <a:ext cx="10141799" cy="1300554"/>
          </a:xfrm>
        </p:spPr>
        <p:txBody>
          <a:bodyPr anchor="b">
            <a:normAutofit/>
          </a:bodyPr>
          <a:lstStyle/>
          <a:p>
            <a:r>
              <a:rPr lang="en-US">
                <a:ea typeface="+mj-lt"/>
                <a:cs typeface="+mj-lt"/>
              </a:rPr>
              <a:t>Abstract Factory - Creational design pattern</a:t>
            </a:r>
            <a:endParaRPr lang="en-US"/>
          </a:p>
        </p:txBody>
      </p:sp>
      <p:sp>
        <p:nvSpPr>
          <p:cNvPr id="37" name="Rectangle 3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F33D26-D2C0-C444-B48F-9D2E6BFAA1A0}"/>
              </a:ext>
            </a:extLst>
          </p:cNvPr>
          <p:cNvSpPr>
            <a:spLocks noGrp="1"/>
          </p:cNvSpPr>
          <p:nvPr>
            <p:ph idx="1"/>
          </p:nvPr>
        </p:nvSpPr>
        <p:spPr>
          <a:xfrm>
            <a:off x="797834" y="2517131"/>
            <a:ext cx="4530898" cy="3639450"/>
          </a:xfrm>
        </p:spPr>
        <p:txBody>
          <a:bodyPr vert="horz" lIns="91440" tIns="45720" rIns="91440" bIns="45720" rtlCol="0" anchor="ctr">
            <a:normAutofit/>
          </a:bodyPr>
          <a:lstStyle/>
          <a:p>
            <a:pPr marL="0" indent="0">
              <a:buNone/>
            </a:pPr>
            <a:r>
              <a:rPr lang="en-US" sz="2000">
                <a:ea typeface="+mn-lt"/>
                <a:cs typeface="+mn-lt"/>
              </a:rPr>
              <a:t>Abstract Factory is a creational design pattern that lets you produce families of related objects without specifying their concrete classes.</a:t>
            </a:r>
            <a:endParaRPr lang="en-US" sz="2000"/>
          </a:p>
        </p:txBody>
      </p:sp>
      <p:sp>
        <p:nvSpPr>
          <p:cNvPr id="41" name="Rectangle 4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74BF64-04BE-5850-154C-6433CF7D4F9D}"/>
              </a:ext>
            </a:extLst>
          </p:cNvPr>
          <p:cNvPicPr>
            <a:picLocks noChangeAspect="1"/>
          </p:cNvPicPr>
          <p:nvPr/>
        </p:nvPicPr>
        <p:blipFill>
          <a:blip r:embed="rId2"/>
          <a:stretch>
            <a:fillRect/>
          </a:stretch>
        </p:blipFill>
        <p:spPr>
          <a:xfrm>
            <a:off x="5323484" y="3198589"/>
            <a:ext cx="5964663" cy="2665346"/>
          </a:xfrm>
          <a:prstGeom prst="rect">
            <a:avLst/>
          </a:prstGeom>
        </p:spPr>
      </p:pic>
    </p:spTree>
    <p:extLst>
      <p:ext uri="{BB962C8B-B14F-4D97-AF65-F5344CB8AC3E}">
        <p14:creationId xmlns:p14="http://schemas.microsoft.com/office/powerpoint/2010/main" val="47898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109D3-DB26-AD4B-9C68-2FD278DA4546}"/>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Why use Abstract Factory?</a:t>
            </a:r>
          </a:p>
        </p:txBody>
      </p:sp>
      <p:sp>
        <p:nvSpPr>
          <p:cNvPr id="3" name="Content Placeholder 2">
            <a:extLst>
              <a:ext uri="{FF2B5EF4-FFF2-40B4-BE49-F238E27FC236}">
                <a16:creationId xmlns:a16="http://schemas.microsoft.com/office/drawing/2014/main" id="{1EB9180A-51B0-715A-4158-7E278AC12503}"/>
              </a:ext>
            </a:extLst>
          </p:cNvPr>
          <p:cNvSpPr>
            <a:spLocks noGrp="1"/>
          </p:cNvSpPr>
          <p:nvPr>
            <p:ph idx="1"/>
          </p:nvPr>
        </p:nvSpPr>
        <p:spPr>
          <a:xfrm>
            <a:off x="436521" y="1716667"/>
            <a:ext cx="5431585" cy="4682440"/>
          </a:xfrm>
        </p:spPr>
        <p:txBody>
          <a:bodyPr vert="horz" lIns="91440" tIns="45720" rIns="91440" bIns="45720" rtlCol="0" anchor="ctr">
            <a:normAutofit fontScale="92500" lnSpcReduction="10000"/>
          </a:bodyPr>
          <a:lstStyle/>
          <a:p>
            <a:pPr>
              <a:buNone/>
            </a:pPr>
            <a:r>
              <a:rPr lang="en-US" sz="2000" dirty="0">
                <a:ea typeface="+mn-lt"/>
                <a:cs typeface="+mn-lt"/>
              </a:rPr>
              <a:t>Problem:</a:t>
            </a:r>
            <a:r>
              <a:rPr lang="en-US" sz="2000" dirty="0">
                <a:latin typeface="Aptos"/>
                <a:ea typeface="+mn-lt"/>
                <a:cs typeface="+mn-lt"/>
              </a:rPr>
              <a:t> Imagine we’re creating a document editor, and our code consists of classes that represent:</a:t>
            </a:r>
          </a:p>
          <a:p>
            <a:pPr>
              <a:buFont typeface="Arial"/>
              <a:buChar char="•"/>
            </a:pPr>
            <a:r>
              <a:rPr lang="en-US" sz="2000" b="1" dirty="0">
                <a:latin typeface="Aptos"/>
                <a:ea typeface="+mn-lt"/>
                <a:cs typeface="+mn-lt"/>
              </a:rPr>
              <a:t>A family of related document elements</a:t>
            </a:r>
            <a:r>
              <a:rPr lang="en-US" sz="2000" dirty="0">
                <a:latin typeface="Aptos"/>
                <a:ea typeface="+mn-lt"/>
                <a:cs typeface="+mn-lt"/>
              </a:rPr>
              <a:t>: for instance, </a:t>
            </a:r>
            <a:r>
              <a:rPr lang="en-US" sz="2000" b="1" dirty="0">
                <a:latin typeface="Aptos"/>
                <a:ea typeface="+mn-lt"/>
                <a:cs typeface="+mn-lt"/>
              </a:rPr>
              <a:t>Paragraph</a:t>
            </a:r>
            <a:r>
              <a:rPr lang="en-US" sz="2000" dirty="0">
                <a:latin typeface="Aptos"/>
                <a:ea typeface="+mn-lt"/>
                <a:cs typeface="+mn-lt"/>
              </a:rPr>
              <a:t>, </a:t>
            </a:r>
            <a:r>
              <a:rPr lang="en-US" sz="2000" b="1" dirty="0">
                <a:latin typeface="Aptos"/>
                <a:ea typeface="+mn-lt"/>
                <a:cs typeface="+mn-lt"/>
              </a:rPr>
              <a:t>Image</a:t>
            </a:r>
            <a:r>
              <a:rPr lang="en-US" sz="2000" dirty="0">
                <a:latin typeface="Aptos"/>
                <a:ea typeface="+mn-lt"/>
                <a:cs typeface="+mn-lt"/>
              </a:rPr>
              <a:t>, and </a:t>
            </a:r>
            <a:r>
              <a:rPr lang="en-US" sz="2000" b="1" dirty="0">
                <a:latin typeface="Aptos"/>
                <a:ea typeface="+mn-lt"/>
                <a:cs typeface="+mn-lt"/>
              </a:rPr>
              <a:t>Table</a:t>
            </a:r>
            <a:r>
              <a:rPr lang="en-US" sz="2000" dirty="0">
                <a:latin typeface="Aptos"/>
                <a:ea typeface="+mn-lt"/>
                <a:cs typeface="+mn-lt"/>
              </a:rPr>
              <a:t>.</a:t>
            </a:r>
          </a:p>
          <a:p>
            <a:pPr>
              <a:buFont typeface="Arial"/>
              <a:buChar char="•"/>
            </a:pPr>
            <a:r>
              <a:rPr lang="en-US" sz="2000" b="1" dirty="0">
                <a:latin typeface="Aptos"/>
                <a:ea typeface="+mn-lt"/>
                <a:cs typeface="+mn-lt"/>
              </a:rPr>
              <a:t>Several variants of this family</a:t>
            </a:r>
            <a:r>
              <a:rPr lang="en-US" sz="2000" dirty="0">
                <a:latin typeface="Aptos"/>
                <a:ea typeface="+mn-lt"/>
                <a:cs typeface="+mn-lt"/>
              </a:rPr>
              <a:t>: for example, elements like </a:t>
            </a:r>
            <a:r>
              <a:rPr lang="en-US" sz="2000" b="1" i="1" dirty="0">
                <a:latin typeface="Aptos"/>
                <a:ea typeface="+mn-lt"/>
                <a:cs typeface="+mn-lt"/>
              </a:rPr>
              <a:t>Paragraph</a:t>
            </a:r>
            <a:r>
              <a:rPr lang="en-US" sz="2000" dirty="0">
                <a:latin typeface="Aptos"/>
                <a:ea typeface="+mn-lt"/>
                <a:cs typeface="+mn-lt"/>
              </a:rPr>
              <a:t>, </a:t>
            </a:r>
            <a:r>
              <a:rPr lang="en-US" sz="2000" b="1" i="1" dirty="0">
                <a:latin typeface="Aptos"/>
                <a:ea typeface="+mn-lt"/>
                <a:cs typeface="+mn-lt"/>
              </a:rPr>
              <a:t>Image</a:t>
            </a:r>
            <a:r>
              <a:rPr lang="en-US" sz="2000" dirty="0">
                <a:latin typeface="Aptos"/>
                <a:ea typeface="+mn-lt"/>
                <a:cs typeface="+mn-lt"/>
              </a:rPr>
              <a:t>, and </a:t>
            </a:r>
            <a:r>
              <a:rPr lang="en-US" sz="2000" b="1" i="1" dirty="0">
                <a:latin typeface="Aptos"/>
                <a:ea typeface="+mn-lt"/>
                <a:cs typeface="+mn-lt"/>
              </a:rPr>
              <a:t>Table </a:t>
            </a:r>
            <a:r>
              <a:rPr lang="en-US" sz="2000" dirty="0">
                <a:latin typeface="Aptos"/>
                <a:ea typeface="+mn-lt"/>
                <a:cs typeface="+mn-lt"/>
              </a:rPr>
              <a:t>are available in different styles, such as </a:t>
            </a:r>
            <a:r>
              <a:rPr lang="en-US" sz="2000" b="1" i="1" dirty="0" err="1">
                <a:latin typeface="Aptos"/>
                <a:ea typeface="+mn-lt"/>
                <a:cs typeface="+mn-lt"/>
              </a:rPr>
              <a:t>PlainText</a:t>
            </a:r>
            <a:r>
              <a:rPr lang="en-US" sz="2000" dirty="0">
                <a:latin typeface="Aptos"/>
                <a:ea typeface="+mn-lt"/>
                <a:cs typeface="+mn-lt"/>
              </a:rPr>
              <a:t>, </a:t>
            </a:r>
            <a:r>
              <a:rPr lang="en-US" sz="2000" b="1" i="1" dirty="0" err="1">
                <a:latin typeface="Aptos"/>
                <a:ea typeface="+mn-lt"/>
                <a:cs typeface="+mn-lt"/>
              </a:rPr>
              <a:t>RichText</a:t>
            </a:r>
            <a:r>
              <a:rPr lang="en-US" sz="2000" dirty="0">
                <a:latin typeface="Aptos"/>
                <a:ea typeface="+mn-lt"/>
                <a:cs typeface="+mn-lt"/>
              </a:rPr>
              <a:t>, or </a:t>
            </a:r>
            <a:r>
              <a:rPr lang="en-US" sz="2000" b="1" i="1" dirty="0">
                <a:latin typeface="Aptos"/>
                <a:ea typeface="+mn-lt"/>
                <a:cs typeface="+mn-lt"/>
              </a:rPr>
              <a:t>Graphic</a:t>
            </a:r>
            <a:r>
              <a:rPr lang="en-US" sz="2000" dirty="0">
                <a:latin typeface="Aptos"/>
                <a:ea typeface="+mn-lt"/>
                <a:cs typeface="+mn-lt"/>
              </a:rPr>
              <a:t>.</a:t>
            </a:r>
          </a:p>
          <a:p>
            <a:pPr marL="0" indent="0">
              <a:buNone/>
            </a:pPr>
            <a:r>
              <a:rPr lang="en-US" sz="2000" dirty="0">
                <a:latin typeface="Aptos"/>
                <a:ea typeface="+mn-lt"/>
                <a:cs typeface="+mn-lt"/>
              </a:rPr>
              <a:t>We need a way to create individual document elements so that they match other elements within the same style family.  We want to avoid modifying existing code whenever a new document element or style family is introduced to the editor. Document formatting standards and styles can change frequently, and updating the core code each time would be time-consuming and risky.</a:t>
            </a:r>
          </a:p>
          <a:p>
            <a:pPr marL="0" indent="0">
              <a:buNone/>
            </a:pPr>
            <a:endParaRPr lang="en-US" sz="2000">
              <a:latin typeface="Aptos"/>
              <a:cs typeface="Arial"/>
            </a:endParaRPr>
          </a:p>
        </p:txBody>
      </p:sp>
      <p:sp>
        <p:nvSpPr>
          <p:cNvPr id="6" name="Rectangle 5">
            <a:extLst>
              <a:ext uri="{FF2B5EF4-FFF2-40B4-BE49-F238E27FC236}">
                <a16:creationId xmlns:a16="http://schemas.microsoft.com/office/drawing/2014/main" id="{9C077B6F-9DAE-0A56-99CC-294609386CE0}"/>
              </a:ext>
            </a:extLst>
          </p:cNvPr>
          <p:cNvSpPr/>
          <p:nvPr/>
        </p:nvSpPr>
        <p:spPr>
          <a:xfrm>
            <a:off x="5884333" y="1667933"/>
            <a:ext cx="5359399" cy="4648199"/>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19C5A897-1379-56ED-CC05-52B7047DE389}"/>
              </a:ext>
            </a:extLst>
          </p:cNvPr>
          <p:cNvSpPr txBox="1">
            <a:spLocks/>
          </p:cNvSpPr>
          <p:nvPr/>
        </p:nvSpPr>
        <p:spPr>
          <a:xfrm>
            <a:off x="5861345" y="1707431"/>
            <a:ext cx="5393101" cy="460547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100" dirty="0">
                <a:solidFill>
                  <a:srgbClr val="6A9955"/>
                </a:solidFill>
                <a:latin typeface="Consolas"/>
                <a:ea typeface="+mn-lt"/>
                <a:cs typeface="+mn-lt"/>
              </a:rPr>
              <a:t>// Abstract Classes of components</a:t>
            </a:r>
            <a:endParaRPr lang="en-US" dirty="0"/>
          </a:p>
          <a:p>
            <a:pPr>
              <a:buNone/>
            </a:pPr>
            <a:r>
              <a:rPr lang="en-US" sz="1100" dirty="0">
                <a:solidFill>
                  <a:srgbClr val="569CD6"/>
                </a:solidFill>
                <a:latin typeface="Consolas"/>
                <a:ea typeface="+mn-lt"/>
                <a:cs typeface="+mn-lt"/>
              </a:rPr>
              <a:t>class</a:t>
            </a:r>
            <a:r>
              <a:rPr lang="en-US" sz="1100" dirty="0">
                <a:solidFill>
                  <a:srgbClr val="CCCCCC"/>
                </a:solidFill>
                <a:latin typeface="Consolas"/>
                <a:ea typeface="+mn-lt"/>
                <a:cs typeface="+mn-lt"/>
              </a:rPr>
              <a:t> </a:t>
            </a:r>
            <a:r>
              <a:rPr lang="en-US" sz="1100" dirty="0">
                <a:solidFill>
                  <a:srgbClr val="4EC9B0"/>
                </a:solidFill>
                <a:latin typeface="Consolas"/>
                <a:ea typeface="+mn-lt"/>
                <a:cs typeface="+mn-lt"/>
              </a:rPr>
              <a:t>Text</a:t>
            </a:r>
            <a:r>
              <a:rPr lang="en-US" sz="1100" dirty="0">
                <a:solidFill>
                  <a:srgbClr val="CCCCCC"/>
                </a:solidFill>
                <a:latin typeface="Consolas"/>
                <a:ea typeface="+mn-lt"/>
                <a:cs typeface="+mn-lt"/>
              </a:rPr>
              <a:t> : </a:t>
            </a:r>
            <a:r>
              <a:rPr lang="en-US" sz="1100" dirty="0">
                <a:solidFill>
                  <a:srgbClr val="569CD6"/>
                </a:solidFill>
                <a:latin typeface="Consolas"/>
                <a:ea typeface="+mn-lt"/>
                <a:cs typeface="+mn-lt"/>
              </a:rPr>
              <a:t>public</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CCCCCC"/>
                </a:solidFill>
                <a:latin typeface="Consolas"/>
                <a:ea typeface="+mn-lt"/>
                <a:cs typeface="+mn-lt"/>
              </a:rPr>
              <a:t> {</a:t>
            </a:r>
            <a:endParaRPr lang="en-US" sz="1100"/>
          </a:p>
          <a:p>
            <a:pPr>
              <a:buNone/>
            </a:pPr>
            <a:endParaRPr lang="en-US" sz="1100" dirty="0">
              <a:solidFill>
                <a:srgbClr val="CCCCCC"/>
              </a:solidFill>
              <a:latin typeface="Consolas"/>
            </a:endParaRPr>
          </a:p>
          <a:p>
            <a:pPr>
              <a:buNone/>
            </a:pPr>
            <a:r>
              <a:rPr lang="en-US" sz="1100" dirty="0">
                <a:solidFill>
                  <a:srgbClr val="CCCCCC"/>
                </a:solidFill>
                <a:latin typeface="Consolas"/>
                <a:ea typeface="+mn-lt"/>
                <a:cs typeface="+mn-lt"/>
              </a:rPr>
              <a:t>};</a:t>
            </a:r>
            <a:endParaRPr lang="en-US" dirty="0"/>
          </a:p>
          <a:p>
            <a:pPr>
              <a:buNone/>
            </a:pPr>
            <a:r>
              <a:rPr lang="en-US" sz="1100" dirty="0">
                <a:solidFill>
                  <a:srgbClr val="569CD6"/>
                </a:solidFill>
                <a:latin typeface="Consolas"/>
                <a:ea typeface="+mn-lt"/>
                <a:cs typeface="+mn-lt"/>
              </a:rPr>
              <a:t>class</a:t>
            </a:r>
            <a:r>
              <a:rPr lang="en-US" sz="1100" dirty="0">
                <a:solidFill>
                  <a:srgbClr val="CCCCCC"/>
                </a:solidFill>
                <a:latin typeface="Consolas"/>
                <a:ea typeface="+mn-lt"/>
                <a:cs typeface="+mn-lt"/>
              </a:rPr>
              <a:t> </a:t>
            </a:r>
            <a:r>
              <a:rPr lang="en-US" sz="1100" dirty="0">
                <a:solidFill>
                  <a:srgbClr val="4EC9B0"/>
                </a:solidFill>
                <a:latin typeface="Consolas"/>
                <a:ea typeface="+mn-lt"/>
                <a:cs typeface="+mn-lt"/>
              </a:rPr>
              <a:t>Image</a:t>
            </a:r>
            <a:r>
              <a:rPr lang="en-US" sz="1100" dirty="0">
                <a:solidFill>
                  <a:srgbClr val="CCCCCC"/>
                </a:solidFill>
                <a:latin typeface="Consolas"/>
                <a:ea typeface="+mn-lt"/>
                <a:cs typeface="+mn-lt"/>
              </a:rPr>
              <a:t> : </a:t>
            </a:r>
            <a:r>
              <a:rPr lang="en-US" sz="1100" dirty="0">
                <a:solidFill>
                  <a:srgbClr val="569CD6"/>
                </a:solidFill>
                <a:latin typeface="Consolas"/>
                <a:ea typeface="+mn-lt"/>
                <a:cs typeface="+mn-lt"/>
              </a:rPr>
              <a:t>public</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CCCCCC"/>
                </a:solidFill>
                <a:latin typeface="Consolas"/>
                <a:ea typeface="+mn-lt"/>
                <a:cs typeface="+mn-lt"/>
              </a:rPr>
              <a:t> {</a:t>
            </a:r>
            <a:endParaRPr lang="en-US" dirty="0"/>
          </a:p>
          <a:p>
            <a:pPr>
              <a:buNone/>
            </a:pPr>
            <a:endParaRPr lang="en-US" sz="1100" dirty="0">
              <a:solidFill>
                <a:srgbClr val="CCCCCC"/>
              </a:solidFill>
              <a:latin typeface="Consolas"/>
              <a:ea typeface="+mn-lt"/>
              <a:cs typeface="+mn-lt"/>
            </a:endParaRPr>
          </a:p>
          <a:p>
            <a:pPr>
              <a:buNone/>
            </a:pPr>
            <a:r>
              <a:rPr lang="en-US" sz="1100" dirty="0">
                <a:solidFill>
                  <a:srgbClr val="CCCCCC"/>
                </a:solidFill>
                <a:latin typeface="Consolas"/>
                <a:ea typeface="+mn-lt"/>
                <a:cs typeface="+mn-lt"/>
              </a:rPr>
              <a:t>};</a:t>
            </a:r>
            <a:endParaRPr lang="en-US" dirty="0"/>
          </a:p>
          <a:p>
            <a:pPr>
              <a:buNone/>
            </a:pPr>
            <a:r>
              <a:rPr lang="en-US" sz="1100" dirty="0">
                <a:solidFill>
                  <a:srgbClr val="569CD6"/>
                </a:solidFill>
                <a:latin typeface="Consolas"/>
                <a:ea typeface="+mn-lt"/>
                <a:cs typeface="+mn-lt"/>
              </a:rPr>
              <a:t>class</a:t>
            </a:r>
            <a:r>
              <a:rPr lang="en-US" sz="1100" dirty="0">
                <a:solidFill>
                  <a:srgbClr val="CCCCCC"/>
                </a:solidFill>
                <a:latin typeface="Consolas"/>
                <a:ea typeface="+mn-lt"/>
                <a:cs typeface="+mn-lt"/>
              </a:rPr>
              <a:t> </a:t>
            </a:r>
            <a:r>
              <a:rPr lang="en-US" sz="1100" dirty="0">
                <a:solidFill>
                  <a:srgbClr val="4EC9B0"/>
                </a:solidFill>
                <a:latin typeface="Consolas"/>
                <a:ea typeface="+mn-lt"/>
                <a:cs typeface="+mn-lt"/>
              </a:rPr>
              <a:t>Table</a:t>
            </a:r>
            <a:r>
              <a:rPr lang="en-US" sz="1100" dirty="0">
                <a:solidFill>
                  <a:srgbClr val="CCCCCC"/>
                </a:solidFill>
                <a:latin typeface="Consolas"/>
                <a:ea typeface="+mn-lt"/>
                <a:cs typeface="+mn-lt"/>
              </a:rPr>
              <a:t> : </a:t>
            </a:r>
            <a:r>
              <a:rPr lang="en-US" sz="1100" dirty="0">
                <a:solidFill>
                  <a:srgbClr val="569CD6"/>
                </a:solidFill>
                <a:latin typeface="Consolas"/>
                <a:ea typeface="+mn-lt"/>
                <a:cs typeface="+mn-lt"/>
              </a:rPr>
              <a:t>public</a:t>
            </a:r>
            <a:r>
              <a:rPr lang="en-US" sz="1100" dirty="0">
                <a:solidFill>
                  <a:srgbClr val="CCCCCC"/>
                </a:solidFill>
                <a:latin typeface="Consolas"/>
                <a:ea typeface="+mn-lt"/>
                <a:cs typeface="+mn-lt"/>
              </a:rPr>
              <a:t> </a:t>
            </a:r>
            <a:r>
              <a:rPr lang="en-US" sz="1100" dirty="0" err="1">
                <a:solidFill>
                  <a:srgbClr val="4EC9B0"/>
                </a:solidFill>
                <a:latin typeface="Consolas"/>
                <a:ea typeface="+mn-lt"/>
                <a:cs typeface="+mn-lt"/>
              </a:rPr>
              <a:t>DocumentComponent</a:t>
            </a:r>
            <a:r>
              <a:rPr lang="en-US" sz="1100" dirty="0">
                <a:solidFill>
                  <a:srgbClr val="CCCCCC"/>
                </a:solidFill>
                <a:latin typeface="Consolas"/>
                <a:ea typeface="+mn-lt"/>
                <a:cs typeface="+mn-lt"/>
              </a:rPr>
              <a:t> {</a:t>
            </a:r>
            <a:endParaRPr lang="en-US" dirty="0"/>
          </a:p>
          <a:p>
            <a:pPr>
              <a:buNone/>
            </a:pPr>
            <a:endParaRPr lang="en-US" sz="1100" dirty="0">
              <a:solidFill>
                <a:srgbClr val="CCCCCC"/>
              </a:solidFill>
              <a:latin typeface="Consolas"/>
            </a:endParaRPr>
          </a:p>
          <a:p>
            <a:pPr>
              <a:buNone/>
            </a:pPr>
            <a:r>
              <a:rPr lang="en-US" sz="1100" dirty="0">
                <a:solidFill>
                  <a:srgbClr val="CCCCCC"/>
                </a:solidFill>
                <a:latin typeface="Consolas"/>
                <a:ea typeface="+mn-lt"/>
                <a:cs typeface="+mn-lt"/>
              </a:rPr>
              <a:t>};</a:t>
            </a:r>
            <a:endParaRPr lang="en-US" sz="1100" dirty="0"/>
          </a:p>
          <a:p>
            <a:pPr>
              <a:buNone/>
            </a:pPr>
            <a:endParaRPr lang="en-US" sz="1200" dirty="0">
              <a:solidFill>
                <a:srgbClr val="CCCCCC"/>
              </a:solidFill>
              <a:latin typeface="Consolas"/>
            </a:endParaRPr>
          </a:p>
          <a:p>
            <a:pPr>
              <a:buNone/>
            </a:pPr>
            <a:endParaRPr lang="en-US" sz="1200" dirty="0">
              <a:solidFill>
                <a:srgbClr val="000000"/>
              </a:solidFill>
              <a:latin typeface="Aptos" panose="020B0004020202020204"/>
            </a:endParaRPr>
          </a:p>
        </p:txBody>
      </p:sp>
    </p:spTree>
    <p:extLst>
      <p:ext uri="{BB962C8B-B14F-4D97-AF65-F5344CB8AC3E}">
        <p14:creationId xmlns:p14="http://schemas.microsoft.com/office/powerpoint/2010/main" val="83374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Lab 9: Elevator project, Composite pattern and abstract factory</vt:lpstr>
      <vt:lpstr>Elevator project</vt:lpstr>
      <vt:lpstr>Starter Code Diagram </vt:lpstr>
      <vt:lpstr>Logical Flow Diagram of Elevator Operation </vt:lpstr>
      <vt:lpstr>Grading Criteria</vt:lpstr>
      <vt:lpstr>Breaking Down Test2() </vt:lpstr>
      <vt:lpstr>Breaking down 5_passenger_test_2</vt:lpstr>
      <vt:lpstr>Abstract Factory - Creational design pattern</vt:lpstr>
      <vt:lpstr>Why use Abstract Factory?</vt:lpstr>
      <vt:lpstr>Solution</vt:lpstr>
      <vt:lpstr>How does the client interact with abstract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381</cp:revision>
  <dcterms:created xsi:type="dcterms:W3CDTF">2024-11-02T21:09:34Z</dcterms:created>
  <dcterms:modified xsi:type="dcterms:W3CDTF">2024-11-03T20:47:23Z</dcterms:modified>
</cp:coreProperties>
</file>