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0309-E32B-8DA5-B132-5362818C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8A38-C65D-EF2B-0E55-6365B1157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7FA21-5B31-AFB5-A67D-BFABF44F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37161-50EA-26B5-361B-164978AE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11EB-AFC8-52D3-FCA6-3535A4C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02A3-1937-D495-B5F9-A63C8E84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9CB25-7AB7-E4F4-ECD9-006B8787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2B66-4B19-30FF-64AC-24F08DB3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DF1E-6AD3-66FA-FC9A-1CB8F76A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1B9A-1472-FE22-927E-7EA7CCFF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4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F2692-FF34-1AF4-62C5-4BC7D43C9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EC68C-25D2-B12A-75DB-7240A258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6E2A-4FE3-8984-119D-5FF8342D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C1FF-0EDD-9AF7-666A-32C78E9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20EE-8CDA-4936-2D0C-E0EE3D1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B597-0E47-63B6-8AB3-F787172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8D0B-E203-8CCD-B7FB-A9BD32FD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C38A-A6DF-5AEA-8D50-73A32C49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41F0-003D-DF84-CA38-5821CB00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D7028-31EF-5E31-A97F-0869FDE8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1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FFDB-F218-B2DC-FA58-7F4B94B6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DE970-500A-A813-A034-F211365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653D-036B-7786-D267-E320F859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E22B-EA3B-3E45-DC03-3594485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0166-3224-89A9-734F-A66FF9F5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2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AD86-9869-32BA-2F17-5A19A509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2668-15AE-ABC9-ECD9-C798C79F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1AB6D-C37F-17C4-EBE9-3AE49E9D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9CC25-EDEC-070E-22EF-C986F7C5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1DE5-7567-7277-8AA0-C910A470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C411A-ECE3-9E0C-A535-FE703B0E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D73-99F9-1806-B4F5-6716F43E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8F56-8914-1709-A37A-CB7FBFAB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5F952-F8EA-C077-8EB3-B62070CE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E1091-3BEB-C508-A73D-A241B263A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ED41D-A791-2C0E-5E76-27DF242D5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A619-7623-AB00-1294-606E533D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A0B7A-E7FE-1952-6182-0290985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B75AE-2504-D429-F1C2-CBEAB6D7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E03E-1EE4-D6C1-E199-8FADBBD4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C5898-D029-6E8E-3721-AD00B9DD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AC027-84E7-1334-5833-043895D0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8A6B0-CE6C-6EC0-1482-F2EB4477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3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ADE6B-F73C-91CC-958C-CBE57483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D8080-1A28-54D9-D5D7-EBC6CEBD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2C4FB-92C4-1AFD-DF7E-A59E2D8E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5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CC2B-DFD5-A45B-7FC0-15A0DB7C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9B84-C9ED-32A9-A1CC-837716EA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E303-5F6B-3A4A-CED9-DE9304CD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60C5D-8628-16A9-7EAF-9AE0135D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C065-CC11-7E02-B469-5CB3508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E2F70-EFB9-BF80-F736-404E7229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B87B-E75A-E491-D7F7-DDE1C3FB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86C53-FBE3-273C-87B8-3AEF1BCFD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CDF68-B469-D1BF-44D7-13254051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4E00-1497-4C49-9279-4A0CC86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F128-AEEF-96E0-9E17-B2BFA4C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1C22-F8ED-7CC6-2B9E-2CBF521C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91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6DC43-1EDB-A894-B66F-481E7DCE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606F-1144-BF07-0427-E4B59F5B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565D-FF13-1180-053C-BA234C6B5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C23B-849B-4BBF-974A-992DF55E421F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953D-4A54-2408-1408-35A2C355D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6FE4-400B-DD74-CC30-DC8AF3776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32EE-C9A6-465B-BDB1-ED8EE8629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18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4BBF96-AB63-1E25-5D62-328B92CE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510"/>
            <a:ext cx="9144000" cy="595890"/>
          </a:xfrm>
        </p:spPr>
        <p:txBody>
          <a:bodyPr/>
          <a:lstStyle/>
          <a:p>
            <a:r>
              <a:rPr lang="fr-FR" dirty="0"/>
              <a:t>HOW DOES THE WEB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2C23F5-743B-CAD2-E726-2A5FCA44BC3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Computers connected to the internet are called clients and servers. 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Clients are the typical web user's internet-connected devices (for example, your computer connected to your Wi-Fi, or your phone connected to your mobile network) and web-accessing software available on those devices 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Servers are computers that store webpages, sites, or apps. When a client device wants to access a webpage, a copy of the webpage is downloaded from the server onto the client machine to be displayed in the user's web browser.</a:t>
            </a:r>
          </a:p>
          <a:p>
            <a:pPr algn="l"/>
            <a:endParaRPr lang="en-US" dirty="0">
              <a:solidFill>
                <a:srgbClr val="1B1B1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1132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6922-F14B-3E95-7E0C-B6A137B3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become a Web Developer, you should have an understanding of HTML, CSS, and JavaScript. It's also recommended to learn about CSS and CSS frameworks.</a:t>
            </a:r>
            <a:endParaRPr lang="fr-F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CC834D-5CF0-556C-4692-F4A5FD875A10}"/>
              </a:ext>
            </a:extLst>
          </p:cNvPr>
          <p:cNvSpPr txBox="1">
            <a:spLocks/>
          </p:cNvSpPr>
          <p:nvPr/>
        </p:nvSpPr>
        <p:spPr>
          <a:xfrm>
            <a:off x="1524000" y="318510"/>
            <a:ext cx="9144000" cy="59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What </a:t>
            </a: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do you need</a:t>
            </a:r>
            <a:r>
              <a:rPr lang="en-US" b="0" i="1" dirty="0">
                <a:solidFill>
                  <a:srgbClr val="0F0F19"/>
                </a:solidFill>
                <a:effectLst/>
                <a:latin typeface="inherit"/>
              </a:rPr>
              <a:t> to be a web developer?</a:t>
            </a:r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88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6B56-98C4-7653-F79E-1924BD4E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development gives you the opportunity to express yourself creatively on the internet.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also want to start a part time job and web development  earnings </a:t>
            </a:r>
            <a:r>
              <a:rPr lang="en-US"/>
              <a:t>are potentially huge. </a:t>
            </a:r>
            <a:endParaRPr lang="fr-FR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E167BF-5B0E-59B3-8218-9EB2D53D1814}"/>
              </a:ext>
            </a:extLst>
          </p:cNvPr>
          <p:cNvSpPr txBox="1">
            <a:spLocks/>
          </p:cNvSpPr>
          <p:nvPr/>
        </p:nvSpPr>
        <p:spPr>
          <a:xfrm>
            <a:off x="1524000" y="318510"/>
            <a:ext cx="9144000" cy="59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Why did you choose to learn web development?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37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Inter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Bayoudh</dc:creator>
  <cp:lastModifiedBy>Youssef Bayoudh</cp:lastModifiedBy>
  <cp:revision>1</cp:revision>
  <dcterms:created xsi:type="dcterms:W3CDTF">2022-10-26T08:05:58Z</dcterms:created>
  <dcterms:modified xsi:type="dcterms:W3CDTF">2022-10-26T13:23:27Z</dcterms:modified>
</cp:coreProperties>
</file>