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82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29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2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17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7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34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0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6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9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9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6" y="1840098"/>
            <a:ext cx="7941733" cy="1646302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8243FF"/>
                </a:solidFill>
              </a:rPr>
              <a:t>Dynamiser une page web avec des animations CSS</a:t>
            </a:r>
            <a:endParaRPr lang="fr-FR" dirty="0">
              <a:solidFill>
                <a:srgbClr val="8243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2969" y="3597752"/>
            <a:ext cx="7766936" cy="1096899"/>
          </a:xfrm>
        </p:spPr>
        <p:txBody>
          <a:bodyPr/>
          <a:lstStyle/>
          <a:p>
            <a:pPr algn="l"/>
            <a:endParaRPr lang="fr-FR" dirty="0" smtClean="0">
              <a:solidFill>
                <a:srgbClr val="FF9933"/>
              </a:solidFill>
            </a:endParaRPr>
          </a:p>
          <a:p>
            <a:pPr algn="l"/>
            <a:r>
              <a:rPr lang="fr-FR" dirty="0" smtClean="0">
                <a:solidFill>
                  <a:srgbClr val="FF9933"/>
                </a:solidFill>
              </a:rPr>
              <a:t>Parcours: Développeur web</a:t>
            </a:r>
            <a:endParaRPr lang="fr-FR" dirty="0">
              <a:solidFill>
                <a:srgbClr val="FF9933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1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2" descr="Fichier:Git-logo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89" y="1762801"/>
            <a:ext cx="1349554" cy="5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| AMAPr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80" y="2776151"/>
            <a:ext cx="1844272" cy="107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56968" y="3146323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https://github.com/Djoghlal/MickaelDjoghlal_3_19102020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355692" y="3406030"/>
            <a:ext cx="720612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6968" y="2689363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P3_01_lienGithub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2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2" descr="Fichier:Git-logo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89" y="1762801"/>
            <a:ext cx="1349554" cy="5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| AMAPr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80" y="2776151"/>
            <a:ext cx="1844272" cy="107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56968" y="3146323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https://github.com/Djoghlal/MickaelDjoghlal_3_19102020</a:t>
            </a:r>
            <a:endParaRPr lang="fr-FR" sz="16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355692" y="3406030"/>
            <a:ext cx="720612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267" y="4238050"/>
            <a:ext cx="1885950" cy="1133475"/>
          </a:xfrm>
          <a:prstGeom prst="rect">
            <a:avLst/>
          </a:prstGeom>
        </p:spPr>
      </p:pic>
      <p:cxnSp>
        <p:nvCxnSpPr>
          <p:cNvPr id="21" name="Connecteur droit avec flèche 20"/>
          <p:cNvCxnSpPr/>
          <p:nvPr/>
        </p:nvCxnSpPr>
        <p:spPr>
          <a:xfrm flipH="1">
            <a:off x="6355692" y="5090668"/>
            <a:ext cx="720612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26943" y="4825252"/>
            <a:ext cx="5437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https://djoghlal.github.io/MickaelDjoghlal_3_19102020/</a:t>
            </a:r>
            <a:endParaRPr lang="fr-FR" sz="1600" dirty="0"/>
          </a:p>
        </p:txBody>
      </p:sp>
      <p:sp>
        <p:nvSpPr>
          <p:cNvPr id="23" name="Rectangle 22"/>
          <p:cNvSpPr/>
          <p:nvPr/>
        </p:nvSpPr>
        <p:spPr>
          <a:xfrm>
            <a:off x="656968" y="2689363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P3_01_lienGithub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56968" y="4399070"/>
            <a:ext cx="257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P3_02_lienGithubPages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840098"/>
            <a:ext cx="7766936" cy="1646302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rgbClr val="8243FF"/>
                </a:solidFill>
              </a:rPr>
              <a:t>UNE QUESTION ?</a:t>
            </a:r>
            <a:endParaRPr lang="fr-FR" dirty="0">
              <a:solidFill>
                <a:srgbClr val="8243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2969" y="3597752"/>
            <a:ext cx="7766936" cy="1096899"/>
          </a:xfrm>
        </p:spPr>
        <p:txBody>
          <a:bodyPr/>
          <a:lstStyle/>
          <a:p>
            <a:pPr algn="l"/>
            <a:endParaRPr lang="fr-FR" dirty="0" smtClean="0">
              <a:solidFill>
                <a:srgbClr val="FF9933"/>
              </a:solidFill>
            </a:endParaRPr>
          </a:p>
          <a:p>
            <a:pPr algn="l"/>
            <a:r>
              <a:rPr lang="fr-FR" dirty="0" smtClean="0">
                <a:solidFill>
                  <a:srgbClr val="FF9933"/>
                </a:solidFill>
              </a:rPr>
              <a:t>Je suis à votre écoute !</a:t>
            </a:r>
            <a:endParaRPr lang="fr-FR" dirty="0">
              <a:solidFill>
                <a:srgbClr val="FF9933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37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  <p:pic>
        <p:nvPicPr>
          <p:cNvPr id="12" name="Picture 2" descr="9 New HTML5 and CSS3 Features You Should Try in 2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296">
            <a:off x="945826" y="4513986"/>
            <a:ext cx="1986263" cy="1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  <p:pic>
        <p:nvPicPr>
          <p:cNvPr id="12" name="Picture 2" descr="9 New HTML5 and CSS3 Features You Should Try in 2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296">
            <a:off x="945826" y="4513986"/>
            <a:ext cx="1986263" cy="1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8259">
            <a:off x="7632088" y="1409840"/>
            <a:ext cx="1670736" cy="3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  <p:pic>
        <p:nvPicPr>
          <p:cNvPr id="12" name="Picture 2" descr="9 New HTML5 and CSS3 Features You Should Try in 2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296">
            <a:off x="945826" y="4513986"/>
            <a:ext cx="1986263" cy="1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8259">
            <a:off x="7632088" y="1409840"/>
            <a:ext cx="1670736" cy="3989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255" y="2554327"/>
            <a:ext cx="2670759" cy="7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  <p:pic>
        <p:nvPicPr>
          <p:cNvPr id="12" name="Picture 2" descr="9 New HTML5 and CSS3 Features You Should Try in 2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296">
            <a:off x="945826" y="4513986"/>
            <a:ext cx="1986263" cy="1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8259">
            <a:off x="7632088" y="1409840"/>
            <a:ext cx="1670736" cy="3989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255" y="2554327"/>
            <a:ext cx="2670759" cy="733149"/>
          </a:xfrm>
          <a:prstGeom prst="rect">
            <a:avLst/>
          </a:prstGeom>
        </p:spPr>
      </p:pic>
      <p:pic>
        <p:nvPicPr>
          <p:cNvPr id="15" name="Picture 2" descr="Installation des extensions depuis l'extérieur du Chrome Web Store et des  modules complémentaires de Firefox Galerie - phhsnews.co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0803">
            <a:off x="1052390" y="1615472"/>
            <a:ext cx="1508468" cy="69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2" y="1194182"/>
            <a:ext cx="1098611" cy="49100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69" y="1194182"/>
            <a:ext cx="1052933" cy="49221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48" y="1194182"/>
            <a:ext cx="1098610" cy="491005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04" y="1194182"/>
            <a:ext cx="1098610" cy="491005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63" y="1153458"/>
            <a:ext cx="820558" cy="4951793"/>
          </a:xfrm>
          <a:prstGeom prst="rect">
            <a:avLst/>
          </a:prstGeom>
        </p:spPr>
      </p:pic>
      <p:pic>
        <p:nvPicPr>
          <p:cNvPr id="12" name="Picture 2" descr="9 New HTML5 and CSS3 Features You Should Try in 20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8296">
            <a:off x="945826" y="4513986"/>
            <a:ext cx="1986263" cy="1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8259">
            <a:off x="7632088" y="1409840"/>
            <a:ext cx="1670736" cy="3989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5255" y="2554327"/>
            <a:ext cx="2670759" cy="733149"/>
          </a:xfrm>
          <a:prstGeom prst="rect">
            <a:avLst/>
          </a:prstGeom>
        </p:spPr>
      </p:pic>
      <p:pic>
        <p:nvPicPr>
          <p:cNvPr id="15" name="Picture 2" descr="Installation des extensions depuis l'extérieur du Chrome Web Store et des  modules complémentaires de Firefox Galerie - phhsnews.co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0803">
            <a:off x="1052390" y="1615472"/>
            <a:ext cx="1508468" cy="69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fficher l’image sourc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1705">
            <a:off x="7078120" y="3754002"/>
            <a:ext cx="1972834" cy="147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607" y="101915"/>
            <a:ext cx="7766936" cy="433545"/>
          </a:xfrm>
        </p:spPr>
        <p:txBody>
          <a:bodyPr/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400" dirty="0" smtClean="0">
                <a:solidFill>
                  <a:srgbClr val="8243FF"/>
                </a:solidFill>
              </a:rPr>
              <a:t>Présentation du projet</a:t>
            </a:r>
            <a:endParaRPr lang="fr-FR" dirty="0">
              <a:solidFill>
                <a:srgbClr val="8243FF"/>
              </a:solidFill>
            </a:endParaRPr>
          </a:p>
        </p:txBody>
      </p:sp>
      <p:pic>
        <p:nvPicPr>
          <p:cNvPr id="1026" name="Picture 2" descr="Des parcours diplômants et des cours gratuits 100% en ligne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" y="6276599"/>
            <a:ext cx="3375797" cy="4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22397" y="6280776"/>
            <a:ext cx="20665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Djoghlal</a:t>
            </a:r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Mickaël</a:t>
            </a:r>
            <a:endParaRPr lang="fr-F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71607" y="823945"/>
            <a:ext cx="5733993" cy="32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1600" dirty="0" smtClean="0">
                <a:solidFill>
                  <a:srgbClr val="FF9933"/>
                </a:solidFill>
              </a:rPr>
              <a:t>Intégration maquette site </a:t>
            </a:r>
            <a:r>
              <a:rPr lang="fr-FR" sz="1600" dirty="0" smtClean="0">
                <a:solidFill>
                  <a:srgbClr val="FF9933"/>
                </a:solidFill>
              </a:rPr>
              <a:t>web </a:t>
            </a:r>
            <a:r>
              <a:rPr lang="fr-FR" sz="1600" dirty="0" err="1" smtClean="0">
                <a:solidFill>
                  <a:srgbClr val="FF9933"/>
                </a:solidFill>
              </a:rPr>
              <a:t>Ohmyfood</a:t>
            </a:r>
            <a:r>
              <a:rPr lang="fr-FR" sz="1600" dirty="0" smtClean="0">
                <a:solidFill>
                  <a:srgbClr val="FF9933"/>
                </a:solidFill>
              </a:rPr>
              <a:t> en y ajoutant les animations CSS</a:t>
            </a:r>
            <a:endParaRPr lang="fr-FR" sz="4000" dirty="0">
              <a:solidFill>
                <a:srgbClr val="FF9933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42" y="229955"/>
            <a:ext cx="1775055" cy="391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2" descr="Fichier:Git-logo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89" y="1762801"/>
            <a:ext cx="1349554" cy="5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4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E85FF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47</Words>
  <Application>Microsoft Office PowerPoint</Application>
  <PresentationFormat>Grand écran</PresentationFormat>
  <Paragraphs>44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  Dynamiser une page web avec des animations CSS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Présentation du projet</vt:lpstr>
      <vt:lpstr>  UNE QUESTION ?</vt:lpstr>
    </vt:vector>
  </TitlesOfParts>
  <Company>SPIE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une maquette en site web</dc:title>
  <dc:creator>DJOGHLAL Mickael</dc:creator>
  <cp:lastModifiedBy>Micka Djoghlal</cp:lastModifiedBy>
  <cp:revision>19</cp:revision>
  <dcterms:created xsi:type="dcterms:W3CDTF">2020-10-09T07:39:25Z</dcterms:created>
  <dcterms:modified xsi:type="dcterms:W3CDTF">2020-11-11T09:32:01Z</dcterms:modified>
</cp:coreProperties>
</file>