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62" r:id="rId2"/>
    <p:sldId id="271" r:id="rId3"/>
    <p:sldId id="272" r:id="rId4"/>
    <p:sldId id="258" r:id="rId5"/>
    <p:sldId id="265" r:id="rId6"/>
    <p:sldId id="266" r:id="rId7"/>
    <p:sldId id="267" r:id="rId8"/>
    <p:sldId id="269" r:id="rId9"/>
    <p:sldId id="270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17005425-BB79-4ECB-88F7-75950DC57F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B02BFDA-2E55-4DA5-B7F3-1B374FD577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A426D-C94C-4D38-B02C-1A00F2560980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99F6946-F2A6-44DF-A493-586221550A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0C0F937-15ED-414F-8215-9ADC4F07B4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C774F-A422-47A6-9EF7-0DF6767A2F9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047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ona tytułowa">
    <p:bg>
      <p:bgPr>
        <a:blipFill dpi="0" rotWithShape="1">
          <a:blip r:embed="rId2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ymbol zastępczy tekstu 24">
            <a:extLst>
              <a:ext uri="{FF2B5EF4-FFF2-40B4-BE49-F238E27FC236}">
                <a16:creationId xmlns:a16="http://schemas.microsoft.com/office/drawing/2014/main" id="{F475CACA-DE2C-45A1-BCB8-1FF66AA298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713" y="5259643"/>
            <a:ext cx="11108352" cy="8159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dirty="0" err="1"/>
              <a:t>Session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6" name="Tytuł 25">
            <a:extLst>
              <a:ext uri="{FF2B5EF4-FFF2-40B4-BE49-F238E27FC236}">
                <a16:creationId xmlns:a16="http://schemas.microsoft.com/office/drawing/2014/main" id="{93CA10F2-CE27-440A-8974-F1C2B28A7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13" y="4543834"/>
            <a:ext cx="7942364" cy="62793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pl-PL" dirty="0" smtClean="0"/>
              <a:t>Speaker Name</a:t>
            </a:r>
            <a:endParaRPr lang="pl-PL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353882" y="1124367"/>
            <a:ext cx="5388013" cy="132343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nl-BE" sz="8000" dirty="0" smtClean="0">
                <a:latin typeface="Copyright Klim Type Foundry" panose="02000000000000000000" pitchFamily="50" charset="0"/>
                <a:cs typeface="Calibri" panose="020F0502020204030204" pitchFamily="34" charset="0"/>
              </a:rPr>
              <a:t>NDC</a:t>
            </a:r>
            <a:r>
              <a:rPr lang="nl-BE" sz="8000" dirty="0" smtClean="0">
                <a:latin typeface="Calibri" panose="020F0502020204030204" pitchFamily="34" charset="0"/>
                <a:cs typeface="Calibri" panose="020F0502020204030204" pitchFamily="34" charset="0"/>
              </a:rPr>
              <a:t> London</a:t>
            </a:r>
          </a:p>
        </p:txBody>
      </p:sp>
    </p:spTree>
    <p:extLst>
      <p:ext uri="{BB962C8B-B14F-4D97-AF65-F5344CB8AC3E}">
        <p14:creationId xmlns:p14="http://schemas.microsoft.com/office/powerpoint/2010/main" val="126967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ajd"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5392DC-D887-4BA2-9E27-1219EF13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31942" cy="1325563"/>
          </a:xfrm>
        </p:spPr>
        <p:txBody>
          <a:bodyPr/>
          <a:lstStyle>
            <a:lvl1pPr>
              <a:defRPr/>
            </a:lvl1pPr>
          </a:lstStyle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940445-405E-484C-9E84-90F5DD44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endParaRPr lang="pl-PL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2737" y="6413562"/>
            <a:ext cx="142218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nl-BE" dirty="0" smtClean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nl-BE" dirty="0" err="1" smtClean="0">
                <a:solidFill>
                  <a:schemeClr val="accent2">
                    <a:lumMod val="75000"/>
                  </a:schemeClr>
                </a:solidFill>
              </a:rPr>
              <a:t>NDCLondon</a:t>
            </a:r>
            <a:endParaRPr lang="nl-BE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0049957" y="6413562"/>
            <a:ext cx="2006960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nl-BE" dirty="0" smtClean="0">
                <a:solidFill>
                  <a:srgbClr val="0070C0"/>
                </a:solidFill>
              </a:rPr>
              <a:t>www.involved-it.be</a:t>
            </a:r>
          </a:p>
        </p:txBody>
      </p:sp>
    </p:spTree>
    <p:extLst>
      <p:ext uri="{BB962C8B-B14F-4D97-AF65-F5344CB8AC3E}">
        <p14:creationId xmlns:p14="http://schemas.microsoft.com/office/powerpoint/2010/main" val="240583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91D1E7D-913A-443B-AD5C-8864D21A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3AE9E8-C0A6-473A-A904-8874518A9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24DF2F3-30DC-4F36-99AE-27416B552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940E-83B0-4E12-8393-5CDFF91D67BC}" type="datetimeFigureOut">
              <a:rPr lang="pl-PL" smtClean="0"/>
              <a:t>28.01.2020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51CAEB9-11C8-4291-9DC7-28E08E395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109E7E-87E3-4DDD-8808-4959BA149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8D8B9-F311-457A-B4CA-955BBCC167D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296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volved-it.b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johnnie/CSharpWars-NDCLondon-2020" TargetMode="External"/><Relationship Id="rId2" Type="http://schemas.openxmlformats.org/officeDocument/2006/relationships/hyperlink" Target="https://github.com/Djohnnie/QuantumComputing-DotNetDeveloperDays-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csharpwars.azurefd.ne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johnnie/CSharpWars" TargetMode="External"/><Relationship Id="rId2" Type="http://schemas.openxmlformats.org/officeDocument/2006/relationships/hyperlink" Target="https://github.com/Djohnnie/QuantumComputing-DotNetDeveloperDays-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D72C2726-10B2-4AD9-87BC-8DD20305E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Building an educational game with .NET Core and Unity</a:t>
            </a:r>
          </a:p>
          <a:p>
            <a:endParaRPr lang="pl-PL" dirty="0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27DBB49A-5916-4A71-A6AC-7134B69E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Johnny Hooyberghs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80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27DBB49A-5916-4A71-A6AC-7134B69E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Johnny Hooyberghs</a:t>
            </a:r>
            <a:endParaRPr lang="pl-PL" dirty="0"/>
          </a:p>
        </p:txBody>
      </p:sp>
      <p:sp>
        <p:nvSpPr>
          <p:cNvPr id="12" name="Symbol zastępczy tekstu 11">
            <a:extLst>
              <a:ext uri="{FF2B5EF4-FFF2-40B4-BE49-F238E27FC236}">
                <a16:creationId xmlns:a16="http://schemas.microsoft.com/office/drawing/2014/main" id="{D72C2726-10B2-4AD9-87BC-8DD20305E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@</a:t>
            </a:r>
            <a:r>
              <a:rPr lang="en-US" b="1" dirty="0" err="1"/>
              <a:t>djohnnieke</a:t>
            </a:r>
            <a:endParaRPr lang="en-US" b="1" dirty="0"/>
          </a:p>
          <a:p>
            <a:r>
              <a:rPr lang="en-US" b="1" dirty="0"/>
              <a:t>github.com/Djohnnie</a:t>
            </a:r>
          </a:p>
          <a:p>
            <a:endParaRPr lang="en-US" b="1" dirty="0"/>
          </a:p>
          <a:p>
            <a:endParaRPr lang="pl-PL" dirty="0"/>
          </a:p>
        </p:txBody>
      </p:sp>
      <p:pic>
        <p:nvPicPr>
          <p:cNvPr id="1026" name="Picture 2" descr="https://www.involved-it.be/wp-content/uploads/2018/10/involved-logo-blauw.png">
            <a:extLst>
              <a:ext uri="{FF2B5EF4-FFF2-40B4-BE49-F238E27FC236}">
                <a16:creationId xmlns:a16="http://schemas.microsoft.com/office/drawing/2014/main" id="{284C6525-A067-42FA-9C2E-F3ED89BF9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3795944"/>
            <a:ext cx="60769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81E95C8-7F4A-459E-A500-803C835D022E}"/>
              </a:ext>
            </a:extLst>
          </p:cNvPr>
          <p:cNvSpPr/>
          <p:nvPr/>
        </p:nvSpPr>
        <p:spPr>
          <a:xfrm>
            <a:off x="2969214" y="5015144"/>
            <a:ext cx="62535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6000" dirty="0">
                <a:hlinkClick r:id="rId3"/>
              </a:rPr>
              <a:t>www.involved-it.be</a:t>
            </a:r>
            <a:endParaRPr lang="nl-BE" sz="6000" dirty="0"/>
          </a:p>
        </p:txBody>
      </p:sp>
    </p:spTree>
    <p:extLst>
      <p:ext uri="{BB962C8B-B14F-4D97-AF65-F5344CB8AC3E}">
        <p14:creationId xmlns:p14="http://schemas.microsoft.com/office/powerpoint/2010/main" val="54888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32913"/>
            <a:ext cx="10515600" cy="5944050"/>
          </a:xfrm>
        </p:spPr>
        <p:txBody>
          <a:bodyPr>
            <a:normAutofit fontScale="62500" lnSpcReduction="20000"/>
          </a:bodyPr>
          <a:lstStyle/>
          <a:p>
            <a:endParaRPr lang="nl-BE" b="1" i="1" dirty="0">
              <a:latin typeface="Cambria Math" panose="02040503050406030204" pitchFamily="18" charset="0"/>
            </a:endParaRPr>
          </a:p>
          <a:p>
            <a:pPr algn="ctr"/>
            <a:r>
              <a:rPr lang="nl-BE" sz="5400" dirty="0" smtClean="0"/>
              <a:t>Download </a:t>
            </a:r>
            <a:r>
              <a:rPr lang="nl-BE" sz="5400" dirty="0" err="1" smtClean="0"/>
              <a:t>the</a:t>
            </a:r>
            <a:r>
              <a:rPr lang="nl-BE" sz="5400" dirty="0" smtClean="0"/>
              <a:t> </a:t>
            </a:r>
            <a:r>
              <a:rPr lang="nl-BE" sz="5400" dirty="0" err="1" smtClean="0"/>
              <a:t>following</a:t>
            </a:r>
            <a:r>
              <a:rPr lang="nl-BE" sz="5400" dirty="0" smtClean="0"/>
              <a:t> GIT-</a:t>
            </a:r>
            <a:r>
              <a:rPr lang="nl-BE" sz="5400" dirty="0" err="1" smtClean="0"/>
              <a:t>repository</a:t>
            </a:r>
            <a:r>
              <a:rPr lang="nl-BE" sz="5400" dirty="0" smtClean="0"/>
              <a:t> </a:t>
            </a:r>
            <a:r>
              <a:rPr lang="nl-BE" sz="5400" dirty="0" err="1" smtClean="0"/>
              <a:t>to</a:t>
            </a:r>
            <a:r>
              <a:rPr lang="nl-BE" sz="5400" dirty="0" smtClean="0"/>
              <a:t> start</a:t>
            </a:r>
            <a:endParaRPr lang="en-US" sz="5100" dirty="0"/>
          </a:p>
          <a:p>
            <a:pPr algn="ctr"/>
            <a:endParaRPr lang="en-US" sz="5100" dirty="0"/>
          </a:p>
          <a:p>
            <a:pPr algn="ctr"/>
            <a:endParaRPr lang="en-US" sz="5100" dirty="0"/>
          </a:p>
          <a:p>
            <a:pPr algn="ctr"/>
            <a:endParaRPr lang="en-US" sz="5100" dirty="0"/>
          </a:p>
          <a:p>
            <a:pPr algn="ctr"/>
            <a:endParaRPr lang="en-US" sz="5100" dirty="0"/>
          </a:p>
          <a:p>
            <a:pPr algn="ctr"/>
            <a:endParaRPr lang="en-US" sz="5100" dirty="0"/>
          </a:p>
          <a:p>
            <a:pPr algn="ctr"/>
            <a:endParaRPr lang="en-US" sz="5100" dirty="0"/>
          </a:p>
          <a:p>
            <a:pPr algn="ctr"/>
            <a:endParaRPr lang="en-US" sz="5100" dirty="0">
              <a:hlinkClick r:id="rId2"/>
            </a:endParaRPr>
          </a:p>
          <a:p>
            <a:pPr algn="ctr"/>
            <a:endParaRPr lang="en-US" sz="5100" dirty="0">
              <a:hlinkClick r:id="rId2"/>
            </a:endParaRPr>
          </a:p>
          <a:p>
            <a:pPr algn="ctr"/>
            <a:endParaRPr lang="en-US" sz="5100" dirty="0">
              <a:hlinkClick r:id="rId2"/>
            </a:endParaRPr>
          </a:p>
          <a:p>
            <a:pPr algn="ctr"/>
            <a:r>
              <a:rPr lang="nl-BE" sz="5100" dirty="0" smtClean="0">
                <a:hlinkClick r:id="rId3"/>
              </a:rPr>
              <a:t>https</a:t>
            </a:r>
            <a:r>
              <a:rPr lang="nl-BE" sz="5100" dirty="0">
                <a:hlinkClick r:id="rId3"/>
              </a:rPr>
              <a:t>://</a:t>
            </a:r>
            <a:r>
              <a:rPr lang="nl-BE" sz="5100" dirty="0" smtClean="0">
                <a:hlinkClick r:id="rId3"/>
              </a:rPr>
              <a:t>github.com/Djohnnie/CSharpWars-NDCLondon-2020</a:t>
            </a:r>
            <a:endParaRPr lang="en-US" sz="4500" dirty="0"/>
          </a:p>
          <a:p>
            <a:endParaRPr lang="nl-BE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410" y="1286054"/>
            <a:ext cx="3569180" cy="35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BA64C6-A55F-4042-8E41-1D6FD6C6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you do after this talk?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30E73D-9DB2-4076-B32B-40F5FE688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</a:t>
            </a:r>
            <a:r>
              <a:rPr lang="en-US" dirty="0"/>
              <a:t> Have fun with .NET Core?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</a:t>
            </a:r>
            <a:r>
              <a:rPr lang="en-US" dirty="0"/>
              <a:t> Believe in .NET Core as a platform independent framework?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</a:t>
            </a:r>
            <a:r>
              <a:rPr lang="en-US" dirty="0"/>
              <a:t> Believe .NET is an easy tool to create a wide range of applications?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</a:t>
            </a:r>
            <a:r>
              <a:rPr lang="en-US" dirty="0"/>
              <a:t> Know all the details about .NET Core?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</a:t>
            </a:r>
            <a:r>
              <a:rPr lang="en-US" dirty="0"/>
              <a:t> Use Unity for your professional applications?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</a:t>
            </a:r>
            <a:r>
              <a:rPr lang="en-US" dirty="0"/>
              <a:t> Use Roslyn for your professional applications?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</a:t>
            </a:r>
            <a:r>
              <a:rPr lang="en-US" dirty="0"/>
              <a:t> Design AAA games using Unity?</a:t>
            </a:r>
          </a:p>
        </p:txBody>
      </p:sp>
    </p:spTree>
    <p:extLst>
      <p:ext uri="{BB962C8B-B14F-4D97-AF65-F5344CB8AC3E}">
        <p14:creationId xmlns:p14="http://schemas.microsoft.com/office/powerpoint/2010/main" val="73337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BA64C6-A55F-4042-8E41-1D6FD6C6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30E73D-9DB2-4076-B32B-40F5FE688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Gamification to teach basic C# knowledge in school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Learn the Unity Game Engine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Play with the Microsoft Compiler Platform Roslyn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Play with .NET Core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Play with Azure DevOps Pipelines and Docker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Test 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150639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BA64C6-A55F-4042-8E41-1D6FD6C6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30E73D-9DB2-4076-B32B-40F5FE688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b="1" i="1" dirty="0"/>
              <a:t>Robots</a:t>
            </a:r>
            <a:r>
              <a:rPr lang="nl-BE" dirty="0"/>
              <a:t> on </a:t>
            </a:r>
            <a:r>
              <a:rPr lang="nl-BE" b="1" i="1" dirty="0"/>
              <a:t>arena</a:t>
            </a:r>
            <a:r>
              <a:rPr lang="nl-BE" dirty="0"/>
              <a:t> (</a:t>
            </a:r>
            <a:r>
              <a:rPr lang="nl-BE" dirty="0" smtClean="0"/>
              <a:t>15x15)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Robots take </a:t>
            </a:r>
            <a:r>
              <a:rPr lang="nl-BE" b="1" i="1" dirty="0" err="1"/>
              <a:t>turns</a:t>
            </a:r>
            <a:r>
              <a:rPr lang="nl-BE" dirty="0"/>
              <a:t> (</a:t>
            </a:r>
            <a:r>
              <a:rPr lang="nl-BE" dirty="0" err="1"/>
              <a:t>every</a:t>
            </a:r>
            <a:r>
              <a:rPr lang="nl-BE" dirty="0"/>
              <a:t>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seconds</a:t>
            </a:r>
            <a:r>
              <a:rPr lang="nl-BE" dirty="0"/>
              <a:t>, </a:t>
            </a:r>
            <a:r>
              <a:rPr lang="nl-BE" dirty="0" err="1" smtClean="0"/>
              <a:t>simultaniously</a:t>
            </a:r>
            <a:r>
              <a:rPr lang="nl-BE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smtClean="0"/>
              <a:t>Robots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b="1" i="1" dirty="0"/>
              <a:t>move</a:t>
            </a:r>
            <a:r>
              <a:rPr lang="nl-BE" dirty="0"/>
              <a:t> </a:t>
            </a:r>
            <a:r>
              <a:rPr lang="nl-BE" dirty="0" err="1"/>
              <a:t>around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grid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Robots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b="1" i="1" dirty="0"/>
              <a:t>attack</a:t>
            </a:r>
            <a:r>
              <a:rPr lang="nl-BE" dirty="0"/>
              <a:t> </a:t>
            </a:r>
            <a:r>
              <a:rPr lang="nl-BE" dirty="0" err="1"/>
              <a:t>other</a:t>
            </a:r>
            <a:r>
              <a:rPr lang="nl-BE" dirty="0"/>
              <a:t> robots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Robots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b="1" i="1" dirty="0" err="1"/>
              <a:t>see</a:t>
            </a:r>
            <a:r>
              <a:rPr lang="nl-BE" dirty="0"/>
              <a:t> part of </a:t>
            </a:r>
            <a:r>
              <a:rPr lang="nl-BE" dirty="0" err="1"/>
              <a:t>the</a:t>
            </a:r>
            <a:r>
              <a:rPr lang="nl-BE" dirty="0"/>
              <a:t> arena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smtClean="0"/>
              <a:t>A </a:t>
            </a:r>
            <a:r>
              <a:rPr lang="nl-BE" dirty="0"/>
              <a:t>turn is </a:t>
            </a:r>
            <a:r>
              <a:rPr lang="nl-BE" b="1" dirty="0" err="1"/>
              <a:t>scripted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C#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A robot runs a </a:t>
            </a:r>
            <a:r>
              <a:rPr lang="nl-BE" b="1" i="1" dirty="0"/>
              <a:t>single script</a:t>
            </a:r>
            <a:r>
              <a:rPr lang="nl-BE" dirty="0"/>
              <a:t> </a:t>
            </a:r>
            <a:r>
              <a:rPr lang="nl-BE" dirty="0" err="1"/>
              <a:t>every</a:t>
            </a:r>
            <a:r>
              <a:rPr lang="nl-BE" dirty="0"/>
              <a:t>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seconds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A robot has a </a:t>
            </a:r>
            <a:r>
              <a:rPr lang="nl-BE" b="1" i="1" dirty="0" err="1"/>
              <a:t>limited</a:t>
            </a:r>
            <a:r>
              <a:rPr lang="nl-BE" dirty="0"/>
              <a:t> </a:t>
            </a:r>
            <a:r>
              <a:rPr lang="nl-BE" dirty="0" err="1"/>
              <a:t>amount</a:t>
            </a:r>
            <a:r>
              <a:rPr lang="nl-BE" dirty="0"/>
              <a:t> of </a:t>
            </a:r>
            <a:r>
              <a:rPr lang="nl-BE" b="1" i="1" dirty="0"/>
              <a:t>health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b="1" i="1" dirty="0" err="1"/>
              <a:t>stamina</a:t>
            </a:r>
            <a:endParaRPr lang="nl-BE" b="1" i="1" dirty="0"/>
          </a:p>
        </p:txBody>
      </p:sp>
    </p:spTree>
    <p:extLst>
      <p:ext uri="{BB962C8B-B14F-4D97-AF65-F5344CB8AC3E}">
        <p14:creationId xmlns:p14="http://schemas.microsoft.com/office/powerpoint/2010/main" val="333415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 noEditPoints="1"/>
          </p:cNvSpPr>
          <p:nvPr/>
        </p:nvSpPr>
        <p:spPr bwMode="auto">
          <a:xfrm>
            <a:off x="749395" y="2367280"/>
            <a:ext cx="2059526" cy="1119037"/>
          </a:xfrm>
          <a:custGeom>
            <a:avLst/>
            <a:gdLst>
              <a:gd name="T0" fmla="*/ 5894 w 6050"/>
              <a:gd name="T1" fmla="*/ 0 h 3712"/>
              <a:gd name="T2" fmla="*/ 156 w 6050"/>
              <a:gd name="T3" fmla="*/ 0 h 3712"/>
              <a:gd name="T4" fmla="*/ 0 w 6050"/>
              <a:gd name="T5" fmla="*/ 156 h 3712"/>
              <a:gd name="T6" fmla="*/ 0 w 6050"/>
              <a:gd name="T7" fmla="*/ 3556 h 3712"/>
              <a:gd name="T8" fmla="*/ 156 w 6050"/>
              <a:gd name="T9" fmla="*/ 3712 h 3712"/>
              <a:gd name="T10" fmla="*/ 5894 w 6050"/>
              <a:gd name="T11" fmla="*/ 3712 h 3712"/>
              <a:gd name="T12" fmla="*/ 6050 w 6050"/>
              <a:gd name="T13" fmla="*/ 3556 h 3712"/>
              <a:gd name="T14" fmla="*/ 6050 w 6050"/>
              <a:gd name="T15" fmla="*/ 156 h 3712"/>
              <a:gd name="T16" fmla="*/ 5894 w 6050"/>
              <a:gd name="T17" fmla="*/ 0 h 3712"/>
              <a:gd name="T18" fmla="*/ 791 w 6050"/>
              <a:gd name="T19" fmla="*/ 2954 h 3712"/>
              <a:gd name="T20" fmla="*/ 605 w 6050"/>
              <a:gd name="T21" fmla="*/ 2767 h 3712"/>
              <a:gd name="T22" fmla="*/ 791 w 6050"/>
              <a:gd name="T23" fmla="*/ 2581 h 3712"/>
              <a:gd name="T24" fmla="*/ 978 w 6050"/>
              <a:gd name="T25" fmla="*/ 2767 h 3712"/>
              <a:gd name="T26" fmla="*/ 791 w 6050"/>
              <a:gd name="T27" fmla="*/ 2954 h 3712"/>
              <a:gd name="T28" fmla="*/ 791 w 6050"/>
              <a:gd name="T29" fmla="*/ 2346 h 3712"/>
              <a:gd name="T30" fmla="*/ 605 w 6050"/>
              <a:gd name="T31" fmla="*/ 2160 h 3712"/>
              <a:gd name="T32" fmla="*/ 791 w 6050"/>
              <a:gd name="T33" fmla="*/ 1974 h 3712"/>
              <a:gd name="T34" fmla="*/ 978 w 6050"/>
              <a:gd name="T35" fmla="*/ 2160 h 3712"/>
              <a:gd name="T36" fmla="*/ 791 w 6050"/>
              <a:gd name="T37" fmla="*/ 2346 h 3712"/>
              <a:gd name="T38" fmla="*/ 4383 w 6050"/>
              <a:gd name="T39" fmla="*/ 2811 h 3712"/>
              <a:gd name="T40" fmla="*/ 1668 w 6050"/>
              <a:gd name="T41" fmla="*/ 2811 h 3712"/>
              <a:gd name="T42" fmla="*/ 1414 w 6050"/>
              <a:gd name="T43" fmla="*/ 2557 h 3712"/>
              <a:gd name="T44" fmla="*/ 1414 w 6050"/>
              <a:gd name="T45" fmla="*/ 1155 h 3712"/>
              <a:gd name="T46" fmla="*/ 1668 w 6050"/>
              <a:gd name="T47" fmla="*/ 901 h 3712"/>
              <a:gd name="T48" fmla="*/ 4381 w 6050"/>
              <a:gd name="T49" fmla="*/ 901 h 3712"/>
              <a:gd name="T50" fmla="*/ 4635 w 6050"/>
              <a:gd name="T51" fmla="*/ 1155 h 3712"/>
              <a:gd name="T52" fmla="*/ 4635 w 6050"/>
              <a:gd name="T53" fmla="*/ 2556 h 3712"/>
              <a:gd name="T54" fmla="*/ 4383 w 6050"/>
              <a:gd name="T55" fmla="*/ 2811 h 3712"/>
              <a:gd name="T56" fmla="*/ 5259 w 6050"/>
              <a:gd name="T57" fmla="*/ 2954 h 3712"/>
              <a:gd name="T58" fmla="*/ 5073 w 6050"/>
              <a:gd name="T59" fmla="*/ 2767 h 3712"/>
              <a:gd name="T60" fmla="*/ 5259 w 6050"/>
              <a:gd name="T61" fmla="*/ 2581 h 3712"/>
              <a:gd name="T62" fmla="*/ 5445 w 6050"/>
              <a:gd name="T63" fmla="*/ 2767 h 3712"/>
              <a:gd name="T64" fmla="*/ 5259 w 6050"/>
              <a:gd name="T65" fmla="*/ 2954 h 3712"/>
              <a:gd name="T66" fmla="*/ 5259 w 6050"/>
              <a:gd name="T67" fmla="*/ 2346 h 3712"/>
              <a:gd name="T68" fmla="*/ 5073 w 6050"/>
              <a:gd name="T69" fmla="*/ 2160 h 3712"/>
              <a:gd name="T70" fmla="*/ 5259 w 6050"/>
              <a:gd name="T71" fmla="*/ 1974 h 3712"/>
              <a:gd name="T72" fmla="*/ 5445 w 6050"/>
              <a:gd name="T73" fmla="*/ 2160 h 3712"/>
              <a:gd name="T74" fmla="*/ 5259 w 6050"/>
              <a:gd name="T75" fmla="*/ 2346 h 3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50" h="3712">
                <a:moveTo>
                  <a:pt x="5894" y="0"/>
                </a:moveTo>
                <a:lnTo>
                  <a:pt x="156" y="0"/>
                </a:lnTo>
                <a:cubicBezTo>
                  <a:pt x="70" y="0"/>
                  <a:pt x="0" y="70"/>
                  <a:pt x="0" y="156"/>
                </a:cubicBezTo>
                <a:lnTo>
                  <a:pt x="0" y="3556"/>
                </a:lnTo>
                <a:cubicBezTo>
                  <a:pt x="0" y="3642"/>
                  <a:pt x="70" y="3712"/>
                  <a:pt x="156" y="3712"/>
                </a:cubicBezTo>
                <a:lnTo>
                  <a:pt x="5894" y="3712"/>
                </a:lnTo>
                <a:cubicBezTo>
                  <a:pt x="5980" y="3712"/>
                  <a:pt x="6050" y="3642"/>
                  <a:pt x="6050" y="3556"/>
                </a:cubicBezTo>
                <a:lnTo>
                  <a:pt x="6050" y="156"/>
                </a:lnTo>
                <a:cubicBezTo>
                  <a:pt x="6050" y="70"/>
                  <a:pt x="5980" y="0"/>
                  <a:pt x="5894" y="0"/>
                </a:cubicBezTo>
                <a:close/>
                <a:moveTo>
                  <a:pt x="791" y="2954"/>
                </a:moveTo>
                <a:cubicBezTo>
                  <a:pt x="689" y="2954"/>
                  <a:pt x="605" y="2870"/>
                  <a:pt x="605" y="2767"/>
                </a:cubicBezTo>
                <a:cubicBezTo>
                  <a:pt x="605" y="2665"/>
                  <a:pt x="689" y="2581"/>
                  <a:pt x="791" y="2581"/>
                </a:cubicBezTo>
                <a:cubicBezTo>
                  <a:pt x="894" y="2581"/>
                  <a:pt x="978" y="2665"/>
                  <a:pt x="978" y="2767"/>
                </a:cubicBezTo>
                <a:cubicBezTo>
                  <a:pt x="978" y="2870"/>
                  <a:pt x="894" y="2954"/>
                  <a:pt x="791" y="2954"/>
                </a:cubicBezTo>
                <a:close/>
                <a:moveTo>
                  <a:pt x="791" y="2346"/>
                </a:moveTo>
                <a:cubicBezTo>
                  <a:pt x="689" y="2346"/>
                  <a:pt x="605" y="2262"/>
                  <a:pt x="605" y="2160"/>
                </a:cubicBezTo>
                <a:cubicBezTo>
                  <a:pt x="605" y="2057"/>
                  <a:pt x="689" y="1974"/>
                  <a:pt x="791" y="1974"/>
                </a:cubicBezTo>
                <a:cubicBezTo>
                  <a:pt x="894" y="1974"/>
                  <a:pt x="978" y="2057"/>
                  <a:pt x="978" y="2160"/>
                </a:cubicBezTo>
                <a:cubicBezTo>
                  <a:pt x="978" y="2262"/>
                  <a:pt x="894" y="2346"/>
                  <a:pt x="791" y="2346"/>
                </a:cubicBezTo>
                <a:close/>
                <a:moveTo>
                  <a:pt x="4383" y="2811"/>
                </a:moveTo>
                <a:lnTo>
                  <a:pt x="1668" y="2811"/>
                </a:lnTo>
                <a:cubicBezTo>
                  <a:pt x="1528" y="2811"/>
                  <a:pt x="1414" y="2697"/>
                  <a:pt x="1414" y="2557"/>
                </a:cubicBezTo>
                <a:lnTo>
                  <a:pt x="1414" y="1155"/>
                </a:lnTo>
                <a:cubicBezTo>
                  <a:pt x="1414" y="1015"/>
                  <a:pt x="1528" y="901"/>
                  <a:pt x="1668" y="901"/>
                </a:cubicBezTo>
                <a:lnTo>
                  <a:pt x="4381" y="901"/>
                </a:lnTo>
                <a:cubicBezTo>
                  <a:pt x="4521" y="901"/>
                  <a:pt x="4635" y="1015"/>
                  <a:pt x="4635" y="1155"/>
                </a:cubicBezTo>
                <a:lnTo>
                  <a:pt x="4635" y="2556"/>
                </a:lnTo>
                <a:cubicBezTo>
                  <a:pt x="4636" y="2697"/>
                  <a:pt x="4523" y="2811"/>
                  <a:pt x="4383" y="2811"/>
                </a:cubicBezTo>
                <a:close/>
                <a:moveTo>
                  <a:pt x="5259" y="2954"/>
                </a:moveTo>
                <a:cubicBezTo>
                  <a:pt x="5156" y="2954"/>
                  <a:pt x="5073" y="2870"/>
                  <a:pt x="5073" y="2767"/>
                </a:cubicBezTo>
                <a:cubicBezTo>
                  <a:pt x="5073" y="2665"/>
                  <a:pt x="5156" y="2581"/>
                  <a:pt x="5259" y="2581"/>
                </a:cubicBezTo>
                <a:cubicBezTo>
                  <a:pt x="5361" y="2581"/>
                  <a:pt x="5445" y="2665"/>
                  <a:pt x="5445" y="2767"/>
                </a:cubicBezTo>
                <a:cubicBezTo>
                  <a:pt x="5445" y="2870"/>
                  <a:pt x="5361" y="2954"/>
                  <a:pt x="5259" y="2954"/>
                </a:cubicBezTo>
                <a:close/>
                <a:moveTo>
                  <a:pt x="5259" y="2346"/>
                </a:moveTo>
                <a:cubicBezTo>
                  <a:pt x="5156" y="2346"/>
                  <a:pt x="5073" y="2262"/>
                  <a:pt x="5073" y="2160"/>
                </a:cubicBezTo>
                <a:cubicBezTo>
                  <a:pt x="5073" y="2057"/>
                  <a:pt x="5156" y="1974"/>
                  <a:pt x="5259" y="1974"/>
                </a:cubicBezTo>
                <a:cubicBezTo>
                  <a:pt x="5361" y="1974"/>
                  <a:pt x="5445" y="2057"/>
                  <a:pt x="5445" y="2160"/>
                </a:cubicBezTo>
                <a:cubicBezTo>
                  <a:pt x="5445" y="2262"/>
                  <a:pt x="5361" y="2346"/>
                  <a:pt x="5259" y="234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accent6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5262549" y="750327"/>
            <a:ext cx="1973441" cy="1683813"/>
            <a:chOff x="3989209" y="901941"/>
            <a:chExt cx="5051425" cy="431006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" name="Freeform 48"/>
            <p:cNvSpPr>
              <a:spLocks/>
            </p:cNvSpPr>
            <p:nvPr/>
          </p:nvSpPr>
          <p:spPr bwMode="auto">
            <a:xfrm>
              <a:off x="7245171" y="2940291"/>
              <a:ext cx="1795463" cy="2271713"/>
            </a:xfrm>
            <a:custGeom>
              <a:avLst/>
              <a:gdLst>
                <a:gd name="T0" fmla="*/ 271 w 278"/>
                <a:gd name="T1" fmla="*/ 209 h 351"/>
                <a:gd name="T2" fmla="*/ 228 w 278"/>
                <a:gd name="T3" fmla="*/ 106 h 351"/>
                <a:gd name="T4" fmla="*/ 208 w 278"/>
                <a:gd name="T5" fmla="*/ 82 h 351"/>
                <a:gd name="T6" fmla="*/ 174 w 278"/>
                <a:gd name="T7" fmla="*/ 91 h 351"/>
                <a:gd name="T8" fmla="*/ 131 w 278"/>
                <a:gd name="T9" fmla="*/ 99 h 351"/>
                <a:gd name="T10" fmla="*/ 100 w 278"/>
                <a:gd name="T11" fmla="*/ 102 h 351"/>
                <a:gd name="T12" fmla="*/ 71 w 278"/>
                <a:gd name="T13" fmla="*/ 36 h 351"/>
                <a:gd name="T14" fmla="*/ 16 w 278"/>
                <a:gd name="T15" fmla="*/ 60 h 351"/>
                <a:gd name="T16" fmla="*/ 46 w 278"/>
                <a:gd name="T17" fmla="*/ 131 h 351"/>
                <a:gd name="T18" fmla="*/ 64 w 278"/>
                <a:gd name="T19" fmla="*/ 172 h 351"/>
                <a:gd name="T20" fmla="*/ 40 w 278"/>
                <a:gd name="T21" fmla="*/ 214 h 351"/>
                <a:gd name="T22" fmla="*/ 73 w 278"/>
                <a:gd name="T23" fmla="*/ 289 h 351"/>
                <a:gd name="T24" fmla="*/ 73 w 278"/>
                <a:gd name="T25" fmla="*/ 289 h 351"/>
                <a:gd name="T26" fmla="*/ 73 w 278"/>
                <a:gd name="T27" fmla="*/ 289 h 351"/>
                <a:gd name="T28" fmla="*/ 121 w 278"/>
                <a:gd name="T29" fmla="*/ 342 h 351"/>
                <a:gd name="T30" fmla="*/ 150 w 278"/>
                <a:gd name="T31" fmla="*/ 347 h 351"/>
                <a:gd name="T32" fmla="*/ 250 w 278"/>
                <a:gd name="T33" fmla="*/ 305 h 351"/>
                <a:gd name="T34" fmla="*/ 276 w 278"/>
                <a:gd name="T35" fmla="*/ 242 h 351"/>
                <a:gd name="T36" fmla="*/ 271 w 278"/>
                <a:gd name="T37" fmla="*/ 209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8" h="351">
                  <a:moveTo>
                    <a:pt x="271" y="209"/>
                  </a:moveTo>
                  <a:cubicBezTo>
                    <a:pt x="271" y="207"/>
                    <a:pt x="228" y="106"/>
                    <a:pt x="228" y="106"/>
                  </a:cubicBezTo>
                  <a:cubicBezTo>
                    <a:pt x="224" y="97"/>
                    <a:pt x="220" y="87"/>
                    <a:pt x="208" y="82"/>
                  </a:cubicBezTo>
                  <a:cubicBezTo>
                    <a:pt x="195" y="77"/>
                    <a:pt x="181" y="81"/>
                    <a:pt x="174" y="91"/>
                  </a:cubicBezTo>
                  <a:cubicBezTo>
                    <a:pt x="160" y="80"/>
                    <a:pt x="140" y="86"/>
                    <a:pt x="131" y="99"/>
                  </a:cubicBezTo>
                  <a:cubicBezTo>
                    <a:pt x="121" y="95"/>
                    <a:pt x="109" y="96"/>
                    <a:pt x="100" y="102"/>
                  </a:cubicBezTo>
                  <a:cubicBezTo>
                    <a:pt x="83" y="62"/>
                    <a:pt x="79" y="52"/>
                    <a:pt x="71" y="36"/>
                  </a:cubicBezTo>
                  <a:cubicBezTo>
                    <a:pt x="55" y="0"/>
                    <a:pt x="0" y="24"/>
                    <a:pt x="16" y="60"/>
                  </a:cubicBezTo>
                  <a:lnTo>
                    <a:pt x="46" y="131"/>
                  </a:lnTo>
                  <a:lnTo>
                    <a:pt x="64" y="172"/>
                  </a:lnTo>
                  <a:cubicBezTo>
                    <a:pt x="44" y="175"/>
                    <a:pt x="33" y="196"/>
                    <a:pt x="40" y="214"/>
                  </a:cubicBezTo>
                  <a:cubicBezTo>
                    <a:pt x="40" y="215"/>
                    <a:pt x="69" y="281"/>
                    <a:pt x="73" y="289"/>
                  </a:cubicBezTo>
                  <a:lnTo>
                    <a:pt x="73" y="289"/>
                  </a:lnTo>
                  <a:lnTo>
                    <a:pt x="73" y="289"/>
                  </a:lnTo>
                  <a:cubicBezTo>
                    <a:pt x="79" y="302"/>
                    <a:pt x="111" y="332"/>
                    <a:pt x="121" y="342"/>
                  </a:cubicBezTo>
                  <a:cubicBezTo>
                    <a:pt x="130" y="350"/>
                    <a:pt x="141" y="351"/>
                    <a:pt x="150" y="347"/>
                  </a:cubicBezTo>
                  <a:lnTo>
                    <a:pt x="250" y="305"/>
                  </a:lnTo>
                  <a:cubicBezTo>
                    <a:pt x="271" y="296"/>
                    <a:pt x="272" y="262"/>
                    <a:pt x="276" y="242"/>
                  </a:cubicBezTo>
                  <a:cubicBezTo>
                    <a:pt x="278" y="231"/>
                    <a:pt x="276" y="219"/>
                    <a:pt x="271" y="209"/>
                  </a:cubicBezTo>
                  <a:close/>
                </a:path>
              </a:pathLst>
            </a:custGeom>
            <a:grpFill/>
            <a:ln w="0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Freeform 49"/>
            <p:cNvSpPr>
              <a:spLocks/>
            </p:cNvSpPr>
            <p:nvPr/>
          </p:nvSpPr>
          <p:spPr bwMode="auto">
            <a:xfrm>
              <a:off x="5268734" y="4332529"/>
              <a:ext cx="2066925" cy="704850"/>
            </a:xfrm>
            <a:custGeom>
              <a:avLst/>
              <a:gdLst>
                <a:gd name="T0" fmla="*/ 307 w 320"/>
                <a:gd name="T1" fmla="*/ 35 h 109"/>
                <a:gd name="T2" fmla="*/ 210 w 320"/>
                <a:gd name="T3" fmla="*/ 35 h 109"/>
                <a:gd name="T4" fmla="*/ 210 w 320"/>
                <a:gd name="T5" fmla="*/ 0 h 109"/>
                <a:gd name="T6" fmla="*/ 110 w 320"/>
                <a:gd name="T7" fmla="*/ 0 h 109"/>
                <a:gd name="T8" fmla="*/ 110 w 320"/>
                <a:gd name="T9" fmla="*/ 35 h 109"/>
                <a:gd name="T10" fmla="*/ 12 w 320"/>
                <a:gd name="T11" fmla="*/ 35 h 109"/>
                <a:gd name="T12" fmla="*/ 0 w 320"/>
                <a:gd name="T13" fmla="*/ 47 h 109"/>
                <a:gd name="T14" fmla="*/ 0 w 320"/>
                <a:gd name="T15" fmla="*/ 96 h 109"/>
                <a:gd name="T16" fmla="*/ 12 w 320"/>
                <a:gd name="T17" fmla="*/ 109 h 109"/>
                <a:gd name="T18" fmla="*/ 306 w 320"/>
                <a:gd name="T19" fmla="*/ 109 h 109"/>
                <a:gd name="T20" fmla="*/ 319 w 320"/>
                <a:gd name="T21" fmla="*/ 96 h 109"/>
                <a:gd name="T22" fmla="*/ 319 w 320"/>
                <a:gd name="T23" fmla="*/ 47 h 109"/>
                <a:gd name="T24" fmla="*/ 307 w 320"/>
                <a:gd name="T25" fmla="*/ 3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0" h="109">
                  <a:moveTo>
                    <a:pt x="307" y="35"/>
                  </a:moveTo>
                  <a:lnTo>
                    <a:pt x="210" y="35"/>
                  </a:lnTo>
                  <a:lnTo>
                    <a:pt x="210" y="0"/>
                  </a:lnTo>
                  <a:lnTo>
                    <a:pt x="110" y="0"/>
                  </a:lnTo>
                  <a:lnTo>
                    <a:pt x="110" y="35"/>
                  </a:lnTo>
                  <a:lnTo>
                    <a:pt x="12" y="35"/>
                  </a:lnTo>
                  <a:cubicBezTo>
                    <a:pt x="5" y="35"/>
                    <a:pt x="0" y="41"/>
                    <a:pt x="0" y="47"/>
                  </a:cubicBezTo>
                  <a:lnTo>
                    <a:pt x="0" y="96"/>
                  </a:lnTo>
                  <a:cubicBezTo>
                    <a:pt x="0" y="104"/>
                    <a:pt x="5" y="109"/>
                    <a:pt x="12" y="109"/>
                  </a:cubicBezTo>
                  <a:lnTo>
                    <a:pt x="306" y="109"/>
                  </a:lnTo>
                  <a:cubicBezTo>
                    <a:pt x="312" y="109"/>
                    <a:pt x="319" y="104"/>
                    <a:pt x="319" y="96"/>
                  </a:cubicBezTo>
                  <a:lnTo>
                    <a:pt x="319" y="47"/>
                  </a:lnTo>
                  <a:cubicBezTo>
                    <a:pt x="320" y="40"/>
                    <a:pt x="314" y="35"/>
                    <a:pt x="307" y="35"/>
                  </a:cubicBezTo>
                  <a:close/>
                </a:path>
              </a:pathLst>
            </a:custGeom>
            <a:grpFill/>
            <a:ln w="0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Freeform 50"/>
            <p:cNvSpPr>
              <a:spLocks/>
            </p:cNvSpPr>
            <p:nvPr/>
          </p:nvSpPr>
          <p:spPr bwMode="auto">
            <a:xfrm>
              <a:off x="3989209" y="3672129"/>
              <a:ext cx="3468688" cy="492125"/>
            </a:xfrm>
            <a:custGeom>
              <a:avLst/>
              <a:gdLst>
                <a:gd name="T0" fmla="*/ 13 w 537"/>
                <a:gd name="T1" fmla="*/ 2 h 76"/>
                <a:gd name="T2" fmla="*/ 0 w 537"/>
                <a:gd name="T3" fmla="*/ 14 h 76"/>
                <a:gd name="T4" fmla="*/ 0 w 537"/>
                <a:gd name="T5" fmla="*/ 23 h 76"/>
                <a:gd name="T6" fmla="*/ 53 w 537"/>
                <a:gd name="T7" fmla="*/ 76 h 76"/>
                <a:gd name="T8" fmla="*/ 519 w 537"/>
                <a:gd name="T9" fmla="*/ 76 h 76"/>
                <a:gd name="T10" fmla="*/ 525 w 537"/>
                <a:gd name="T11" fmla="*/ 61 h 76"/>
                <a:gd name="T12" fmla="*/ 537 w 537"/>
                <a:gd name="T13" fmla="*/ 46 h 76"/>
                <a:gd name="T14" fmla="*/ 516 w 537"/>
                <a:gd name="T15" fmla="*/ 0 h 76"/>
                <a:gd name="T16" fmla="*/ 13 w 537"/>
                <a:gd name="T17" fmla="*/ 0 h 76"/>
                <a:gd name="T18" fmla="*/ 13 w 537"/>
                <a:gd name="T19" fmla="*/ 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7" h="76">
                  <a:moveTo>
                    <a:pt x="13" y="2"/>
                  </a:moveTo>
                  <a:cubicBezTo>
                    <a:pt x="6" y="2"/>
                    <a:pt x="0" y="7"/>
                    <a:pt x="0" y="14"/>
                  </a:cubicBezTo>
                  <a:lnTo>
                    <a:pt x="0" y="23"/>
                  </a:lnTo>
                  <a:cubicBezTo>
                    <a:pt x="0" y="52"/>
                    <a:pt x="24" y="76"/>
                    <a:pt x="53" y="76"/>
                  </a:cubicBezTo>
                  <a:lnTo>
                    <a:pt x="519" y="76"/>
                  </a:lnTo>
                  <a:cubicBezTo>
                    <a:pt x="520" y="71"/>
                    <a:pt x="523" y="66"/>
                    <a:pt x="525" y="61"/>
                  </a:cubicBezTo>
                  <a:lnTo>
                    <a:pt x="537" y="46"/>
                  </a:lnTo>
                  <a:lnTo>
                    <a:pt x="516" y="0"/>
                  </a:lnTo>
                  <a:lnTo>
                    <a:pt x="13" y="0"/>
                  </a:lnTo>
                  <a:lnTo>
                    <a:pt x="13" y="2"/>
                  </a:lnTo>
                  <a:close/>
                </a:path>
              </a:pathLst>
            </a:custGeom>
            <a:grpFill/>
            <a:ln w="0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1" name="Freeform 51"/>
            <p:cNvSpPr>
              <a:spLocks noEditPoints="1"/>
            </p:cNvSpPr>
            <p:nvPr/>
          </p:nvSpPr>
          <p:spPr bwMode="auto">
            <a:xfrm>
              <a:off x="4370209" y="901941"/>
              <a:ext cx="3875088" cy="627063"/>
            </a:xfrm>
            <a:custGeom>
              <a:avLst/>
              <a:gdLst>
                <a:gd name="T0" fmla="*/ 600 w 600"/>
                <a:gd name="T1" fmla="*/ 12 h 97"/>
                <a:gd name="T2" fmla="*/ 588 w 600"/>
                <a:gd name="T3" fmla="*/ 0 h 97"/>
                <a:gd name="T4" fmla="*/ 13 w 600"/>
                <a:gd name="T5" fmla="*/ 0 h 97"/>
                <a:gd name="T6" fmla="*/ 0 w 600"/>
                <a:gd name="T7" fmla="*/ 12 h 97"/>
                <a:gd name="T8" fmla="*/ 0 w 600"/>
                <a:gd name="T9" fmla="*/ 97 h 97"/>
                <a:gd name="T10" fmla="*/ 600 w 600"/>
                <a:gd name="T11" fmla="*/ 97 h 97"/>
                <a:gd name="T12" fmla="*/ 600 w 600"/>
                <a:gd name="T13" fmla="*/ 12 h 97"/>
                <a:gd name="T14" fmla="*/ 55 w 600"/>
                <a:gd name="T15" fmla="*/ 50 h 97"/>
                <a:gd name="T16" fmla="*/ 80 w 600"/>
                <a:gd name="T17" fmla="*/ 50 h 97"/>
                <a:gd name="T18" fmla="*/ 55 w 600"/>
                <a:gd name="T19" fmla="*/ 50 h 97"/>
                <a:gd name="T20" fmla="*/ 129 w 600"/>
                <a:gd name="T21" fmla="*/ 59 h 97"/>
                <a:gd name="T22" fmla="*/ 111 w 600"/>
                <a:gd name="T23" fmla="*/ 41 h 97"/>
                <a:gd name="T24" fmla="*/ 129 w 600"/>
                <a:gd name="T25" fmla="*/ 59 h 97"/>
                <a:gd name="T26" fmla="*/ 160 w 600"/>
                <a:gd name="T27" fmla="*/ 50 h 97"/>
                <a:gd name="T28" fmla="*/ 181 w 600"/>
                <a:gd name="T29" fmla="*/ 41 h 97"/>
                <a:gd name="T30" fmla="*/ 185 w 600"/>
                <a:gd name="T31" fmla="*/ 50 h 97"/>
                <a:gd name="T32" fmla="*/ 160 w 600"/>
                <a:gd name="T33" fmla="*/ 5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0" h="97">
                  <a:moveTo>
                    <a:pt x="600" y="12"/>
                  </a:moveTo>
                  <a:cubicBezTo>
                    <a:pt x="600" y="5"/>
                    <a:pt x="594" y="0"/>
                    <a:pt x="588" y="0"/>
                  </a:cubicBezTo>
                  <a:lnTo>
                    <a:pt x="13" y="0"/>
                  </a:lnTo>
                  <a:cubicBezTo>
                    <a:pt x="5" y="0"/>
                    <a:pt x="0" y="5"/>
                    <a:pt x="0" y="12"/>
                  </a:cubicBezTo>
                  <a:lnTo>
                    <a:pt x="0" y="97"/>
                  </a:lnTo>
                  <a:lnTo>
                    <a:pt x="600" y="97"/>
                  </a:lnTo>
                  <a:lnTo>
                    <a:pt x="600" y="12"/>
                  </a:lnTo>
                  <a:close/>
                  <a:moveTo>
                    <a:pt x="55" y="50"/>
                  </a:moveTo>
                  <a:cubicBezTo>
                    <a:pt x="55" y="34"/>
                    <a:pt x="80" y="34"/>
                    <a:pt x="80" y="50"/>
                  </a:cubicBezTo>
                  <a:cubicBezTo>
                    <a:pt x="80" y="66"/>
                    <a:pt x="55" y="66"/>
                    <a:pt x="55" y="50"/>
                  </a:cubicBezTo>
                  <a:close/>
                  <a:moveTo>
                    <a:pt x="129" y="59"/>
                  </a:moveTo>
                  <a:cubicBezTo>
                    <a:pt x="118" y="70"/>
                    <a:pt x="100" y="52"/>
                    <a:pt x="111" y="41"/>
                  </a:cubicBezTo>
                  <a:cubicBezTo>
                    <a:pt x="123" y="28"/>
                    <a:pt x="140" y="47"/>
                    <a:pt x="129" y="59"/>
                  </a:cubicBezTo>
                  <a:close/>
                  <a:moveTo>
                    <a:pt x="160" y="50"/>
                  </a:moveTo>
                  <a:cubicBezTo>
                    <a:pt x="160" y="39"/>
                    <a:pt x="174" y="34"/>
                    <a:pt x="181" y="41"/>
                  </a:cubicBezTo>
                  <a:cubicBezTo>
                    <a:pt x="184" y="44"/>
                    <a:pt x="185" y="47"/>
                    <a:pt x="185" y="50"/>
                  </a:cubicBezTo>
                  <a:cubicBezTo>
                    <a:pt x="185" y="66"/>
                    <a:pt x="160" y="66"/>
                    <a:pt x="160" y="50"/>
                  </a:cubicBezTo>
                  <a:close/>
                </a:path>
              </a:pathLst>
            </a:custGeom>
            <a:grpFill/>
            <a:ln w="0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2" name="Freeform 52"/>
            <p:cNvSpPr>
              <a:spLocks noEditPoints="1"/>
            </p:cNvSpPr>
            <p:nvPr/>
          </p:nvSpPr>
          <p:spPr bwMode="auto">
            <a:xfrm>
              <a:off x="4370209" y="1690929"/>
              <a:ext cx="3875088" cy="1838325"/>
            </a:xfrm>
            <a:custGeom>
              <a:avLst/>
              <a:gdLst>
                <a:gd name="T0" fmla="*/ 439 w 600"/>
                <a:gd name="T1" fmla="*/ 263 h 284"/>
                <a:gd name="T2" fmla="*/ 468 w 600"/>
                <a:gd name="T3" fmla="*/ 190 h 284"/>
                <a:gd name="T4" fmla="*/ 540 w 600"/>
                <a:gd name="T5" fmla="*/ 219 h 284"/>
                <a:gd name="T6" fmla="*/ 560 w 600"/>
                <a:gd name="T7" fmla="*/ 264 h 284"/>
                <a:gd name="T8" fmla="*/ 570 w 600"/>
                <a:gd name="T9" fmla="*/ 264 h 284"/>
                <a:gd name="T10" fmla="*/ 600 w 600"/>
                <a:gd name="T11" fmla="*/ 254 h 284"/>
                <a:gd name="T12" fmla="*/ 600 w 600"/>
                <a:gd name="T13" fmla="*/ 0 h 284"/>
                <a:gd name="T14" fmla="*/ 0 w 600"/>
                <a:gd name="T15" fmla="*/ 0 h 284"/>
                <a:gd name="T16" fmla="*/ 0 w 600"/>
                <a:gd name="T17" fmla="*/ 284 h 284"/>
                <a:gd name="T18" fmla="*/ 448 w 600"/>
                <a:gd name="T19" fmla="*/ 284 h 284"/>
                <a:gd name="T20" fmla="*/ 439 w 600"/>
                <a:gd name="T21" fmla="*/ 263 h 284"/>
                <a:gd name="T22" fmla="*/ 190 w 600"/>
                <a:gd name="T23" fmla="*/ 180 h 284"/>
                <a:gd name="T24" fmla="*/ 186 w 600"/>
                <a:gd name="T25" fmla="*/ 198 h 284"/>
                <a:gd name="T26" fmla="*/ 169 w 600"/>
                <a:gd name="T27" fmla="*/ 194 h 284"/>
                <a:gd name="T28" fmla="*/ 134 w 600"/>
                <a:gd name="T29" fmla="*/ 144 h 284"/>
                <a:gd name="T30" fmla="*/ 134 w 600"/>
                <a:gd name="T31" fmla="*/ 130 h 284"/>
                <a:gd name="T32" fmla="*/ 169 w 600"/>
                <a:gd name="T33" fmla="*/ 80 h 284"/>
                <a:gd name="T34" fmla="*/ 186 w 600"/>
                <a:gd name="T35" fmla="*/ 76 h 284"/>
                <a:gd name="T36" fmla="*/ 190 w 600"/>
                <a:gd name="T37" fmla="*/ 94 h 284"/>
                <a:gd name="T38" fmla="*/ 160 w 600"/>
                <a:gd name="T39" fmla="*/ 138 h 284"/>
                <a:gd name="T40" fmla="*/ 190 w 600"/>
                <a:gd name="T41" fmla="*/ 180 h 284"/>
                <a:gd name="T42" fmla="*/ 239 w 600"/>
                <a:gd name="T43" fmla="*/ 178 h 284"/>
                <a:gd name="T44" fmla="*/ 218 w 600"/>
                <a:gd name="T45" fmla="*/ 178 h 284"/>
                <a:gd name="T46" fmla="*/ 205 w 600"/>
                <a:gd name="T47" fmla="*/ 165 h 284"/>
                <a:gd name="T48" fmla="*/ 218 w 600"/>
                <a:gd name="T49" fmla="*/ 153 h 284"/>
                <a:gd name="T50" fmla="*/ 239 w 600"/>
                <a:gd name="T51" fmla="*/ 153 h 284"/>
                <a:gd name="T52" fmla="*/ 251 w 600"/>
                <a:gd name="T53" fmla="*/ 165 h 284"/>
                <a:gd name="T54" fmla="*/ 239 w 600"/>
                <a:gd name="T55" fmla="*/ 178 h 284"/>
                <a:gd name="T56" fmla="*/ 294 w 600"/>
                <a:gd name="T57" fmla="*/ 178 h 284"/>
                <a:gd name="T58" fmla="*/ 273 w 600"/>
                <a:gd name="T59" fmla="*/ 178 h 284"/>
                <a:gd name="T60" fmla="*/ 260 w 600"/>
                <a:gd name="T61" fmla="*/ 165 h 284"/>
                <a:gd name="T62" fmla="*/ 273 w 600"/>
                <a:gd name="T63" fmla="*/ 153 h 284"/>
                <a:gd name="T64" fmla="*/ 294 w 600"/>
                <a:gd name="T65" fmla="*/ 153 h 284"/>
                <a:gd name="T66" fmla="*/ 306 w 600"/>
                <a:gd name="T67" fmla="*/ 165 h 284"/>
                <a:gd name="T68" fmla="*/ 294 w 600"/>
                <a:gd name="T69" fmla="*/ 178 h 284"/>
                <a:gd name="T70" fmla="*/ 385 w 600"/>
                <a:gd name="T71" fmla="*/ 79 h 284"/>
                <a:gd name="T72" fmla="*/ 331 w 600"/>
                <a:gd name="T73" fmla="*/ 203 h 284"/>
                <a:gd name="T74" fmla="*/ 315 w 600"/>
                <a:gd name="T75" fmla="*/ 209 h 284"/>
                <a:gd name="T76" fmla="*/ 309 w 600"/>
                <a:gd name="T77" fmla="*/ 193 h 284"/>
                <a:gd name="T78" fmla="*/ 363 w 600"/>
                <a:gd name="T79" fmla="*/ 69 h 284"/>
                <a:gd name="T80" fmla="*/ 379 w 600"/>
                <a:gd name="T81" fmla="*/ 63 h 284"/>
                <a:gd name="T82" fmla="*/ 385 w 600"/>
                <a:gd name="T83" fmla="*/ 79 h 284"/>
                <a:gd name="T84" fmla="*/ 413 w 600"/>
                <a:gd name="T85" fmla="*/ 198 h 284"/>
                <a:gd name="T86" fmla="*/ 409 w 600"/>
                <a:gd name="T87" fmla="*/ 180 h 284"/>
                <a:gd name="T88" fmla="*/ 439 w 600"/>
                <a:gd name="T89" fmla="*/ 137 h 284"/>
                <a:gd name="T90" fmla="*/ 409 w 600"/>
                <a:gd name="T91" fmla="*/ 93 h 284"/>
                <a:gd name="T92" fmla="*/ 413 w 600"/>
                <a:gd name="T93" fmla="*/ 75 h 284"/>
                <a:gd name="T94" fmla="*/ 430 w 600"/>
                <a:gd name="T95" fmla="*/ 79 h 284"/>
                <a:gd name="T96" fmla="*/ 465 w 600"/>
                <a:gd name="T97" fmla="*/ 129 h 284"/>
                <a:gd name="T98" fmla="*/ 465 w 600"/>
                <a:gd name="T99" fmla="*/ 143 h 284"/>
                <a:gd name="T100" fmla="*/ 430 w 600"/>
                <a:gd name="T101" fmla="*/ 193 h 284"/>
                <a:gd name="T102" fmla="*/ 413 w 600"/>
                <a:gd name="T103" fmla="*/ 19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00" h="284">
                  <a:moveTo>
                    <a:pt x="439" y="263"/>
                  </a:moveTo>
                  <a:cubicBezTo>
                    <a:pt x="428" y="234"/>
                    <a:pt x="440" y="203"/>
                    <a:pt x="468" y="190"/>
                  </a:cubicBezTo>
                  <a:cubicBezTo>
                    <a:pt x="495" y="178"/>
                    <a:pt x="528" y="190"/>
                    <a:pt x="540" y="219"/>
                  </a:cubicBezTo>
                  <a:cubicBezTo>
                    <a:pt x="546" y="232"/>
                    <a:pt x="550" y="242"/>
                    <a:pt x="560" y="264"/>
                  </a:cubicBezTo>
                  <a:lnTo>
                    <a:pt x="570" y="264"/>
                  </a:lnTo>
                  <a:cubicBezTo>
                    <a:pt x="579" y="258"/>
                    <a:pt x="589" y="254"/>
                    <a:pt x="600" y="254"/>
                  </a:cubicBezTo>
                  <a:lnTo>
                    <a:pt x="600" y="0"/>
                  </a:lnTo>
                  <a:lnTo>
                    <a:pt x="0" y="0"/>
                  </a:lnTo>
                  <a:lnTo>
                    <a:pt x="0" y="284"/>
                  </a:lnTo>
                  <a:lnTo>
                    <a:pt x="448" y="284"/>
                  </a:lnTo>
                  <a:lnTo>
                    <a:pt x="439" y="263"/>
                  </a:lnTo>
                  <a:close/>
                  <a:moveTo>
                    <a:pt x="190" y="180"/>
                  </a:moveTo>
                  <a:cubicBezTo>
                    <a:pt x="194" y="187"/>
                    <a:pt x="193" y="194"/>
                    <a:pt x="186" y="198"/>
                  </a:cubicBezTo>
                  <a:cubicBezTo>
                    <a:pt x="180" y="202"/>
                    <a:pt x="172" y="200"/>
                    <a:pt x="169" y="194"/>
                  </a:cubicBezTo>
                  <a:lnTo>
                    <a:pt x="134" y="144"/>
                  </a:lnTo>
                  <a:cubicBezTo>
                    <a:pt x="131" y="140"/>
                    <a:pt x="131" y="134"/>
                    <a:pt x="134" y="130"/>
                  </a:cubicBezTo>
                  <a:lnTo>
                    <a:pt x="169" y="80"/>
                  </a:lnTo>
                  <a:cubicBezTo>
                    <a:pt x="173" y="74"/>
                    <a:pt x="180" y="73"/>
                    <a:pt x="186" y="76"/>
                  </a:cubicBezTo>
                  <a:cubicBezTo>
                    <a:pt x="191" y="80"/>
                    <a:pt x="194" y="88"/>
                    <a:pt x="190" y="94"/>
                  </a:cubicBezTo>
                  <a:lnTo>
                    <a:pt x="160" y="138"/>
                  </a:lnTo>
                  <a:lnTo>
                    <a:pt x="190" y="180"/>
                  </a:lnTo>
                  <a:close/>
                  <a:moveTo>
                    <a:pt x="239" y="178"/>
                  </a:moveTo>
                  <a:lnTo>
                    <a:pt x="218" y="178"/>
                  </a:lnTo>
                  <a:cubicBezTo>
                    <a:pt x="210" y="178"/>
                    <a:pt x="205" y="172"/>
                    <a:pt x="205" y="165"/>
                  </a:cubicBezTo>
                  <a:cubicBezTo>
                    <a:pt x="205" y="158"/>
                    <a:pt x="210" y="153"/>
                    <a:pt x="218" y="153"/>
                  </a:cubicBezTo>
                  <a:lnTo>
                    <a:pt x="239" y="153"/>
                  </a:lnTo>
                  <a:cubicBezTo>
                    <a:pt x="246" y="153"/>
                    <a:pt x="251" y="158"/>
                    <a:pt x="251" y="165"/>
                  </a:cubicBezTo>
                  <a:cubicBezTo>
                    <a:pt x="251" y="172"/>
                    <a:pt x="245" y="178"/>
                    <a:pt x="239" y="178"/>
                  </a:cubicBezTo>
                  <a:close/>
                  <a:moveTo>
                    <a:pt x="294" y="178"/>
                  </a:moveTo>
                  <a:lnTo>
                    <a:pt x="273" y="178"/>
                  </a:lnTo>
                  <a:cubicBezTo>
                    <a:pt x="266" y="178"/>
                    <a:pt x="260" y="172"/>
                    <a:pt x="260" y="165"/>
                  </a:cubicBezTo>
                  <a:cubicBezTo>
                    <a:pt x="260" y="158"/>
                    <a:pt x="266" y="153"/>
                    <a:pt x="273" y="153"/>
                  </a:cubicBezTo>
                  <a:lnTo>
                    <a:pt x="294" y="153"/>
                  </a:lnTo>
                  <a:cubicBezTo>
                    <a:pt x="300" y="153"/>
                    <a:pt x="306" y="158"/>
                    <a:pt x="306" y="165"/>
                  </a:cubicBezTo>
                  <a:cubicBezTo>
                    <a:pt x="306" y="172"/>
                    <a:pt x="300" y="178"/>
                    <a:pt x="294" y="178"/>
                  </a:cubicBezTo>
                  <a:close/>
                  <a:moveTo>
                    <a:pt x="385" y="79"/>
                  </a:moveTo>
                  <a:lnTo>
                    <a:pt x="331" y="203"/>
                  </a:lnTo>
                  <a:cubicBezTo>
                    <a:pt x="329" y="209"/>
                    <a:pt x="321" y="212"/>
                    <a:pt x="315" y="209"/>
                  </a:cubicBezTo>
                  <a:cubicBezTo>
                    <a:pt x="309" y="206"/>
                    <a:pt x="306" y="199"/>
                    <a:pt x="309" y="193"/>
                  </a:cubicBezTo>
                  <a:lnTo>
                    <a:pt x="363" y="69"/>
                  </a:lnTo>
                  <a:cubicBezTo>
                    <a:pt x="365" y="63"/>
                    <a:pt x="372" y="60"/>
                    <a:pt x="379" y="63"/>
                  </a:cubicBezTo>
                  <a:cubicBezTo>
                    <a:pt x="384" y="65"/>
                    <a:pt x="388" y="73"/>
                    <a:pt x="385" y="79"/>
                  </a:cubicBezTo>
                  <a:close/>
                  <a:moveTo>
                    <a:pt x="413" y="198"/>
                  </a:moveTo>
                  <a:cubicBezTo>
                    <a:pt x="406" y="194"/>
                    <a:pt x="405" y="187"/>
                    <a:pt x="409" y="180"/>
                  </a:cubicBezTo>
                  <a:lnTo>
                    <a:pt x="439" y="137"/>
                  </a:lnTo>
                  <a:lnTo>
                    <a:pt x="409" y="93"/>
                  </a:lnTo>
                  <a:cubicBezTo>
                    <a:pt x="405" y="87"/>
                    <a:pt x="406" y="79"/>
                    <a:pt x="413" y="75"/>
                  </a:cubicBezTo>
                  <a:cubicBezTo>
                    <a:pt x="419" y="72"/>
                    <a:pt x="426" y="73"/>
                    <a:pt x="430" y="79"/>
                  </a:cubicBezTo>
                  <a:lnTo>
                    <a:pt x="465" y="129"/>
                  </a:lnTo>
                  <a:cubicBezTo>
                    <a:pt x="468" y="133"/>
                    <a:pt x="468" y="139"/>
                    <a:pt x="465" y="143"/>
                  </a:cubicBezTo>
                  <a:lnTo>
                    <a:pt x="430" y="193"/>
                  </a:lnTo>
                  <a:cubicBezTo>
                    <a:pt x="426" y="200"/>
                    <a:pt x="419" y="202"/>
                    <a:pt x="413" y="198"/>
                  </a:cubicBezTo>
                  <a:close/>
                </a:path>
              </a:pathLst>
            </a:custGeom>
            <a:grpFill/>
            <a:ln w="0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5636294" y="3916846"/>
            <a:ext cx="1459285" cy="1565950"/>
            <a:chOff x="6848102" y="1482604"/>
            <a:chExt cx="2519362" cy="270351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4" name="Freeform 93"/>
            <p:cNvSpPr>
              <a:spLocks noEditPoints="1"/>
            </p:cNvSpPr>
            <p:nvPr/>
          </p:nvSpPr>
          <p:spPr bwMode="auto">
            <a:xfrm>
              <a:off x="6848102" y="1482604"/>
              <a:ext cx="1889125" cy="2522537"/>
            </a:xfrm>
            <a:custGeom>
              <a:avLst/>
              <a:gdLst>
                <a:gd name="T0" fmla="*/ 339 w 525"/>
                <a:gd name="T1" fmla="*/ 618 h 700"/>
                <a:gd name="T2" fmla="*/ 275 w 525"/>
                <a:gd name="T3" fmla="*/ 493 h 700"/>
                <a:gd name="T4" fmla="*/ 300 w 525"/>
                <a:gd name="T5" fmla="*/ 431 h 700"/>
                <a:gd name="T6" fmla="*/ 433 w 525"/>
                <a:gd name="T7" fmla="*/ 389 h 700"/>
                <a:gd name="T8" fmla="*/ 525 w 525"/>
                <a:gd name="T9" fmla="*/ 325 h 700"/>
                <a:gd name="T10" fmla="*/ 514 w 525"/>
                <a:gd name="T11" fmla="*/ 134 h 700"/>
                <a:gd name="T12" fmla="*/ 390 w 525"/>
                <a:gd name="T13" fmla="*/ 0 h 700"/>
                <a:gd name="T14" fmla="*/ 0 w 525"/>
                <a:gd name="T15" fmla="*/ 38 h 700"/>
                <a:gd name="T16" fmla="*/ 38 w 525"/>
                <a:gd name="T17" fmla="*/ 700 h 700"/>
                <a:gd name="T18" fmla="*/ 300 w 525"/>
                <a:gd name="T19" fmla="*/ 669 h 700"/>
                <a:gd name="T20" fmla="*/ 400 w 525"/>
                <a:gd name="T21" fmla="*/ 50 h 700"/>
                <a:gd name="T22" fmla="*/ 413 w 525"/>
                <a:gd name="T23" fmla="*/ 150 h 700"/>
                <a:gd name="T24" fmla="*/ 475 w 525"/>
                <a:gd name="T25" fmla="*/ 175 h 700"/>
                <a:gd name="T26" fmla="*/ 375 w 525"/>
                <a:gd name="T27" fmla="*/ 138 h 700"/>
                <a:gd name="T28" fmla="*/ 125 w 525"/>
                <a:gd name="T29" fmla="*/ 75 h 700"/>
                <a:gd name="T30" fmla="*/ 100 w 525"/>
                <a:gd name="T31" fmla="*/ 90 h 700"/>
                <a:gd name="T32" fmla="*/ 100 w 525"/>
                <a:gd name="T33" fmla="*/ 135 h 700"/>
                <a:gd name="T34" fmla="*/ 125 w 525"/>
                <a:gd name="T35" fmla="*/ 150 h 700"/>
                <a:gd name="T36" fmla="*/ 100 w 525"/>
                <a:gd name="T37" fmla="*/ 175 h 700"/>
                <a:gd name="T38" fmla="*/ 75 w 525"/>
                <a:gd name="T39" fmla="*/ 135 h 700"/>
                <a:gd name="T40" fmla="*/ 70 w 525"/>
                <a:gd name="T41" fmla="*/ 125 h 700"/>
                <a:gd name="T42" fmla="*/ 50 w 525"/>
                <a:gd name="T43" fmla="*/ 100 h 700"/>
                <a:gd name="T44" fmla="*/ 71 w 525"/>
                <a:gd name="T45" fmla="*/ 99 h 700"/>
                <a:gd name="T46" fmla="*/ 75 w 525"/>
                <a:gd name="T47" fmla="*/ 75 h 700"/>
                <a:gd name="T48" fmla="*/ 125 w 525"/>
                <a:gd name="T49" fmla="*/ 50 h 700"/>
                <a:gd name="T50" fmla="*/ 225 w 525"/>
                <a:gd name="T51" fmla="*/ 125 h 700"/>
                <a:gd name="T52" fmla="*/ 204 w 525"/>
                <a:gd name="T53" fmla="*/ 126 h 700"/>
                <a:gd name="T54" fmla="*/ 200 w 525"/>
                <a:gd name="T55" fmla="*/ 150 h 700"/>
                <a:gd name="T56" fmla="*/ 150 w 525"/>
                <a:gd name="T57" fmla="*/ 175 h 700"/>
                <a:gd name="T58" fmla="*/ 175 w 525"/>
                <a:gd name="T59" fmla="*/ 150 h 700"/>
                <a:gd name="T60" fmla="*/ 182 w 525"/>
                <a:gd name="T61" fmla="*/ 113 h 700"/>
                <a:gd name="T62" fmla="*/ 175 w 525"/>
                <a:gd name="T63" fmla="*/ 75 h 700"/>
                <a:gd name="T64" fmla="*/ 150 w 525"/>
                <a:gd name="T65" fmla="*/ 50 h 700"/>
                <a:gd name="T66" fmla="*/ 200 w 525"/>
                <a:gd name="T67" fmla="*/ 75 h 700"/>
                <a:gd name="T68" fmla="*/ 204 w 525"/>
                <a:gd name="T69" fmla="*/ 99 h 700"/>
                <a:gd name="T70" fmla="*/ 225 w 525"/>
                <a:gd name="T71" fmla="*/ 1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5" h="700">
                  <a:moveTo>
                    <a:pt x="300" y="669"/>
                  </a:moveTo>
                  <a:lnTo>
                    <a:pt x="339" y="618"/>
                  </a:lnTo>
                  <a:lnTo>
                    <a:pt x="275" y="608"/>
                  </a:lnTo>
                  <a:lnTo>
                    <a:pt x="275" y="493"/>
                  </a:lnTo>
                  <a:lnTo>
                    <a:pt x="339" y="484"/>
                  </a:lnTo>
                  <a:lnTo>
                    <a:pt x="300" y="431"/>
                  </a:lnTo>
                  <a:lnTo>
                    <a:pt x="381" y="350"/>
                  </a:lnTo>
                  <a:lnTo>
                    <a:pt x="433" y="389"/>
                  </a:lnTo>
                  <a:lnTo>
                    <a:pt x="441" y="325"/>
                  </a:lnTo>
                  <a:lnTo>
                    <a:pt x="525" y="325"/>
                  </a:lnTo>
                  <a:lnTo>
                    <a:pt x="525" y="160"/>
                  </a:lnTo>
                  <a:cubicBezTo>
                    <a:pt x="525" y="150"/>
                    <a:pt x="521" y="140"/>
                    <a:pt x="514" y="134"/>
                  </a:cubicBezTo>
                  <a:lnTo>
                    <a:pt x="416" y="11"/>
                  </a:lnTo>
                  <a:cubicBezTo>
                    <a:pt x="409" y="4"/>
                    <a:pt x="400" y="0"/>
                    <a:pt x="390" y="0"/>
                  </a:cubicBezTo>
                  <a:lnTo>
                    <a:pt x="38" y="0"/>
                  </a:lnTo>
                  <a:cubicBezTo>
                    <a:pt x="16" y="0"/>
                    <a:pt x="0" y="16"/>
                    <a:pt x="0" y="38"/>
                  </a:cubicBezTo>
                  <a:lnTo>
                    <a:pt x="0" y="663"/>
                  </a:lnTo>
                  <a:cubicBezTo>
                    <a:pt x="0" y="684"/>
                    <a:pt x="16" y="700"/>
                    <a:pt x="38" y="700"/>
                  </a:cubicBezTo>
                  <a:lnTo>
                    <a:pt x="331" y="700"/>
                  </a:lnTo>
                  <a:lnTo>
                    <a:pt x="300" y="669"/>
                  </a:lnTo>
                  <a:close/>
                  <a:moveTo>
                    <a:pt x="375" y="50"/>
                  </a:moveTo>
                  <a:lnTo>
                    <a:pt x="400" y="50"/>
                  </a:lnTo>
                  <a:lnTo>
                    <a:pt x="400" y="138"/>
                  </a:lnTo>
                  <a:cubicBezTo>
                    <a:pt x="400" y="145"/>
                    <a:pt x="405" y="150"/>
                    <a:pt x="413" y="150"/>
                  </a:cubicBezTo>
                  <a:lnTo>
                    <a:pt x="475" y="150"/>
                  </a:lnTo>
                  <a:lnTo>
                    <a:pt x="475" y="175"/>
                  </a:lnTo>
                  <a:lnTo>
                    <a:pt x="413" y="175"/>
                  </a:lnTo>
                  <a:cubicBezTo>
                    <a:pt x="391" y="175"/>
                    <a:pt x="375" y="159"/>
                    <a:pt x="375" y="138"/>
                  </a:cubicBezTo>
                  <a:lnTo>
                    <a:pt x="375" y="50"/>
                  </a:lnTo>
                  <a:close/>
                  <a:moveTo>
                    <a:pt x="125" y="75"/>
                  </a:moveTo>
                  <a:lnTo>
                    <a:pt x="100" y="75"/>
                  </a:lnTo>
                  <a:lnTo>
                    <a:pt x="100" y="90"/>
                  </a:lnTo>
                  <a:cubicBezTo>
                    <a:pt x="100" y="99"/>
                    <a:pt x="98" y="106"/>
                    <a:pt x="93" y="113"/>
                  </a:cubicBezTo>
                  <a:cubicBezTo>
                    <a:pt x="98" y="119"/>
                    <a:pt x="100" y="128"/>
                    <a:pt x="100" y="135"/>
                  </a:cubicBezTo>
                  <a:lnTo>
                    <a:pt x="100" y="150"/>
                  </a:lnTo>
                  <a:lnTo>
                    <a:pt x="125" y="150"/>
                  </a:lnTo>
                  <a:lnTo>
                    <a:pt x="125" y="175"/>
                  </a:lnTo>
                  <a:lnTo>
                    <a:pt x="100" y="175"/>
                  </a:lnTo>
                  <a:cubicBezTo>
                    <a:pt x="86" y="175"/>
                    <a:pt x="75" y="164"/>
                    <a:pt x="75" y="150"/>
                  </a:cubicBezTo>
                  <a:lnTo>
                    <a:pt x="75" y="135"/>
                  </a:lnTo>
                  <a:cubicBezTo>
                    <a:pt x="75" y="131"/>
                    <a:pt x="74" y="129"/>
                    <a:pt x="71" y="126"/>
                  </a:cubicBezTo>
                  <a:lnTo>
                    <a:pt x="70" y="125"/>
                  </a:lnTo>
                  <a:lnTo>
                    <a:pt x="50" y="125"/>
                  </a:lnTo>
                  <a:lnTo>
                    <a:pt x="50" y="100"/>
                  </a:lnTo>
                  <a:lnTo>
                    <a:pt x="70" y="100"/>
                  </a:lnTo>
                  <a:lnTo>
                    <a:pt x="71" y="99"/>
                  </a:lnTo>
                  <a:cubicBezTo>
                    <a:pt x="74" y="96"/>
                    <a:pt x="75" y="93"/>
                    <a:pt x="75" y="90"/>
                  </a:cubicBezTo>
                  <a:lnTo>
                    <a:pt x="75" y="75"/>
                  </a:lnTo>
                  <a:cubicBezTo>
                    <a:pt x="75" y="61"/>
                    <a:pt x="86" y="50"/>
                    <a:pt x="100" y="50"/>
                  </a:cubicBezTo>
                  <a:lnTo>
                    <a:pt x="125" y="50"/>
                  </a:lnTo>
                  <a:lnTo>
                    <a:pt x="125" y="75"/>
                  </a:lnTo>
                  <a:close/>
                  <a:moveTo>
                    <a:pt x="225" y="125"/>
                  </a:moveTo>
                  <a:lnTo>
                    <a:pt x="205" y="125"/>
                  </a:lnTo>
                  <a:lnTo>
                    <a:pt x="204" y="126"/>
                  </a:lnTo>
                  <a:cubicBezTo>
                    <a:pt x="201" y="129"/>
                    <a:pt x="200" y="131"/>
                    <a:pt x="200" y="135"/>
                  </a:cubicBezTo>
                  <a:lnTo>
                    <a:pt x="200" y="150"/>
                  </a:lnTo>
                  <a:cubicBezTo>
                    <a:pt x="200" y="164"/>
                    <a:pt x="189" y="175"/>
                    <a:pt x="175" y="175"/>
                  </a:cubicBezTo>
                  <a:lnTo>
                    <a:pt x="150" y="175"/>
                  </a:lnTo>
                  <a:lnTo>
                    <a:pt x="150" y="150"/>
                  </a:lnTo>
                  <a:lnTo>
                    <a:pt x="175" y="150"/>
                  </a:lnTo>
                  <a:lnTo>
                    <a:pt x="175" y="135"/>
                  </a:lnTo>
                  <a:cubicBezTo>
                    <a:pt x="175" y="126"/>
                    <a:pt x="177" y="119"/>
                    <a:pt x="182" y="113"/>
                  </a:cubicBezTo>
                  <a:cubicBezTo>
                    <a:pt x="178" y="106"/>
                    <a:pt x="175" y="98"/>
                    <a:pt x="175" y="90"/>
                  </a:cubicBezTo>
                  <a:lnTo>
                    <a:pt x="175" y="75"/>
                  </a:lnTo>
                  <a:lnTo>
                    <a:pt x="150" y="75"/>
                  </a:lnTo>
                  <a:lnTo>
                    <a:pt x="150" y="50"/>
                  </a:lnTo>
                  <a:lnTo>
                    <a:pt x="175" y="50"/>
                  </a:lnTo>
                  <a:cubicBezTo>
                    <a:pt x="189" y="50"/>
                    <a:pt x="200" y="61"/>
                    <a:pt x="200" y="75"/>
                  </a:cubicBezTo>
                  <a:lnTo>
                    <a:pt x="200" y="90"/>
                  </a:lnTo>
                  <a:cubicBezTo>
                    <a:pt x="200" y="94"/>
                    <a:pt x="201" y="96"/>
                    <a:pt x="204" y="99"/>
                  </a:cubicBezTo>
                  <a:lnTo>
                    <a:pt x="205" y="100"/>
                  </a:lnTo>
                  <a:lnTo>
                    <a:pt x="225" y="100"/>
                  </a:lnTo>
                  <a:lnTo>
                    <a:pt x="225" y="125"/>
                  </a:lnTo>
                  <a:close/>
                </a:path>
              </a:pathLst>
            </a:custGeom>
            <a:grpFill/>
            <a:ln w="0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5" name="Freeform 94"/>
            <p:cNvSpPr>
              <a:spLocks noEditPoints="1"/>
            </p:cNvSpPr>
            <p:nvPr/>
          </p:nvSpPr>
          <p:spPr bwMode="auto">
            <a:xfrm>
              <a:off x="7927602" y="2744667"/>
              <a:ext cx="1439862" cy="1441450"/>
            </a:xfrm>
            <a:custGeom>
              <a:avLst/>
              <a:gdLst>
                <a:gd name="T0" fmla="*/ 400 w 400"/>
                <a:gd name="T1" fmla="*/ 236 h 400"/>
                <a:gd name="T2" fmla="*/ 400 w 400"/>
                <a:gd name="T3" fmla="*/ 165 h 400"/>
                <a:gd name="T4" fmla="*/ 330 w 400"/>
                <a:gd name="T5" fmla="*/ 155 h 400"/>
                <a:gd name="T6" fmla="*/ 325 w 400"/>
                <a:gd name="T7" fmla="*/ 141 h 400"/>
                <a:gd name="T8" fmla="*/ 368 w 400"/>
                <a:gd name="T9" fmla="*/ 84 h 400"/>
                <a:gd name="T10" fmla="*/ 316 w 400"/>
                <a:gd name="T11" fmla="*/ 32 h 400"/>
                <a:gd name="T12" fmla="*/ 259 w 400"/>
                <a:gd name="T13" fmla="*/ 75 h 400"/>
                <a:gd name="T14" fmla="*/ 245 w 400"/>
                <a:gd name="T15" fmla="*/ 70 h 400"/>
                <a:gd name="T16" fmla="*/ 236 w 400"/>
                <a:gd name="T17" fmla="*/ 0 h 400"/>
                <a:gd name="T18" fmla="*/ 165 w 400"/>
                <a:gd name="T19" fmla="*/ 0 h 400"/>
                <a:gd name="T20" fmla="*/ 155 w 400"/>
                <a:gd name="T21" fmla="*/ 70 h 400"/>
                <a:gd name="T22" fmla="*/ 141 w 400"/>
                <a:gd name="T23" fmla="*/ 75 h 400"/>
                <a:gd name="T24" fmla="*/ 84 w 400"/>
                <a:gd name="T25" fmla="*/ 33 h 400"/>
                <a:gd name="T26" fmla="*/ 32 w 400"/>
                <a:gd name="T27" fmla="*/ 84 h 400"/>
                <a:gd name="T28" fmla="*/ 75 w 400"/>
                <a:gd name="T29" fmla="*/ 141 h 400"/>
                <a:gd name="T30" fmla="*/ 70 w 400"/>
                <a:gd name="T31" fmla="*/ 155 h 400"/>
                <a:gd name="T32" fmla="*/ 0 w 400"/>
                <a:gd name="T33" fmla="*/ 164 h 400"/>
                <a:gd name="T34" fmla="*/ 0 w 400"/>
                <a:gd name="T35" fmla="*/ 235 h 400"/>
                <a:gd name="T36" fmla="*/ 70 w 400"/>
                <a:gd name="T37" fmla="*/ 245 h 400"/>
                <a:gd name="T38" fmla="*/ 75 w 400"/>
                <a:gd name="T39" fmla="*/ 259 h 400"/>
                <a:gd name="T40" fmla="*/ 33 w 400"/>
                <a:gd name="T41" fmla="*/ 316 h 400"/>
                <a:gd name="T42" fmla="*/ 84 w 400"/>
                <a:gd name="T43" fmla="*/ 368 h 400"/>
                <a:gd name="T44" fmla="*/ 141 w 400"/>
                <a:gd name="T45" fmla="*/ 325 h 400"/>
                <a:gd name="T46" fmla="*/ 155 w 400"/>
                <a:gd name="T47" fmla="*/ 330 h 400"/>
                <a:gd name="T48" fmla="*/ 165 w 400"/>
                <a:gd name="T49" fmla="*/ 400 h 400"/>
                <a:gd name="T50" fmla="*/ 236 w 400"/>
                <a:gd name="T51" fmla="*/ 400 h 400"/>
                <a:gd name="T52" fmla="*/ 246 w 400"/>
                <a:gd name="T53" fmla="*/ 330 h 400"/>
                <a:gd name="T54" fmla="*/ 260 w 400"/>
                <a:gd name="T55" fmla="*/ 325 h 400"/>
                <a:gd name="T56" fmla="*/ 318 w 400"/>
                <a:gd name="T57" fmla="*/ 368 h 400"/>
                <a:gd name="T58" fmla="*/ 369 w 400"/>
                <a:gd name="T59" fmla="*/ 316 h 400"/>
                <a:gd name="T60" fmla="*/ 326 w 400"/>
                <a:gd name="T61" fmla="*/ 259 h 400"/>
                <a:gd name="T62" fmla="*/ 331 w 400"/>
                <a:gd name="T63" fmla="*/ 245 h 400"/>
                <a:gd name="T64" fmla="*/ 400 w 400"/>
                <a:gd name="T65" fmla="*/ 236 h 400"/>
                <a:gd name="T66" fmla="*/ 200 w 400"/>
                <a:gd name="T67" fmla="*/ 238 h 400"/>
                <a:gd name="T68" fmla="*/ 163 w 400"/>
                <a:gd name="T69" fmla="*/ 200 h 400"/>
                <a:gd name="T70" fmla="*/ 200 w 400"/>
                <a:gd name="T71" fmla="*/ 163 h 400"/>
                <a:gd name="T72" fmla="*/ 238 w 400"/>
                <a:gd name="T73" fmla="*/ 200 h 400"/>
                <a:gd name="T74" fmla="*/ 200 w 400"/>
                <a:gd name="T75" fmla="*/ 238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0" h="400">
                  <a:moveTo>
                    <a:pt x="400" y="236"/>
                  </a:moveTo>
                  <a:lnTo>
                    <a:pt x="400" y="165"/>
                  </a:lnTo>
                  <a:lnTo>
                    <a:pt x="330" y="155"/>
                  </a:lnTo>
                  <a:cubicBezTo>
                    <a:pt x="329" y="150"/>
                    <a:pt x="326" y="146"/>
                    <a:pt x="325" y="141"/>
                  </a:cubicBezTo>
                  <a:lnTo>
                    <a:pt x="368" y="84"/>
                  </a:lnTo>
                  <a:lnTo>
                    <a:pt x="316" y="32"/>
                  </a:lnTo>
                  <a:lnTo>
                    <a:pt x="259" y="75"/>
                  </a:lnTo>
                  <a:cubicBezTo>
                    <a:pt x="255" y="72"/>
                    <a:pt x="250" y="71"/>
                    <a:pt x="245" y="70"/>
                  </a:cubicBezTo>
                  <a:lnTo>
                    <a:pt x="236" y="0"/>
                  </a:lnTo>
                  <a:lnTo>
                    <a:pt x="165" y="0"/>
                  </a:lnTo>
                  <a:lnTo>
                    <a:pt x="155" y="70"/>
                  </a:lnTo>
                  <a:cubicBezTo>
                    <a:pt x="150" y="71"/>
                    <a:pt x="146" y="74"/>
                    <a:pt x="141" y="75"/>
                  </a:cubicBezTo>
                  <a:lnTo>
                    <a:pt x="84" y="33"/>
                  </a:lnTo>
                  <a:lnTo>
                    <a:pt x="32" y="84"/>
                  </a:lnTo>
                  <a:lnTo>
                    <a:pt x="75" y="141"/>
                  </a:lnTo>
                  <a:cubicBezTo>
                    <a:pt x="72" y="145"/>
                    <a:pt x="71" y="150"/>
                    <a:pt x="70" y="155"/>
                  </a:cubicBezTo>
                  <a:lnTo>
                    <a:pt x="0" y="164"/>
                  </a:lnTo>
                  <a:lnTo>
                    <a:pt x="0" y="235"/>
                  </a:lnTo>
                  <a:lnTo>
                    <a:pt x="70" y="245"/>
                  </a:lnTo>
                  <a:cubicBezTo>
                    <a:pt x="71" y="250"/>
                    <a:pt x="74" y="254"/>
                    <a:pt x="75" y="259"/>
                  </a:cubicBezTo>
                  <a:lnTo>
                    <a:pt x="33" y="316"/>
                  </a:lnTo>
                  <a:lnTo>
                    <a:pt x="84" y="368"/>
                  </a:lnTo>
                  <a:lnTo>
                    <a:pt x="141" y="325"/>
                  </a:lnTo>
                  <a:cubicBezTo>
                    <a:pt x="145" y="328"/>
                    <a:pt x="150" y="329"/>
                    <a:pt x="155" y="330"/>
                  </a:cubicBezTo>
                  <a:lnTo>
                    <a:pt x="165" y="400"/>
                  </a:lnTo>
                  <a:lnTo>
                    <a:pt x="236" y="400"/>
                  </a:lnTo>
                  <a:lnTo>
                    <a:pt x="246" y="330"/>
                  </a:lnTo>
                  <a:cubicBezTo>
                    <a:pt x="251" y="329"/>
                    <a:pt x="255" y="326"/>
                    <a:pt x="260" y="325"/>
                  </a:cubicBezTo>
                  <a:lnTo>
                    <a:pt x="318" y="368"/>
                  </a:lnTo>
                  <a:lnTo>
                    <a:pt x="369" y="316"/>
                  </a:lnTo>
                  <a:lnTo>
                    <a:pt x="326" y="259"/>
                  </a:lnTo>
                  <a:cubicBezTo>
                    <a:pt x="329" y="255"/>
                    <a:pt x="330" y="250"/>
                    <a:pt x="331" y="245"/>
                  </a:cubicBezTo>
                  <a:lnTo>
                    <a:pt x="400" y="236"/>
                  </a:lnTo>
                  <a:close/>
                  <a:moveTo>
                    <a:pt x="200" y="238"/>
                  </a:moveTo>
                  <a:cubicBezTo>
                    <a:pt x="179" y="238"/>
                    <a:pt x="163" y="221"/>
                    <a:pt x="163" y="200"/>
                  </a:cubicBezTo>
                  <a:cubicBezTo>
                    <a:pt x="163" y="179"/>
                    <a:pt x="179" y="163"/>
                    <a:pt x="200" y="163"/>
                  </a:cubicBezTo>
                  <a:cubicBezTo>
                    <a:pt x="221" y="163"/>
                    <a:pt x="238" y="179"/>
                    <a:pt x="238" y="200"/>
                  </a:cubicBezTo>
                  <a:cubicBezTo>
                    <a:pt x="238" y="221"/>
                    <a:pt x="221" y="238"/>
                    <a:pt x="200" y="238"/>
                  </a:cubicBezTo>
                  <a:close/>
                </a:path>
              </a:pathLst>
            </a:custGeom>
            <a:grpFill/>
            <a:ln w="0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</p:grpSp>
      <p:sp>
        <p:nvSpPr>
          <p:cNvPr id="16" name="Freeform 142"/>
          <p:cNvSpPr>
            <a:spLocks noChangeAspect="1" noEditPoints="1"/>
          </p:cNvSpPr>
          <p:nvPr/>
        </p:nvSpPr>
        <p:spPr bwMode="auto">
          <a:xfrm>
            <a:off x="10448410" y="2243640"/>
            <a:ext cx="1086365" cy="1403705"/>
          </a:xfrm>
          <a:custGeom>
            <a:avLst/>
            <a:gdLst>
              <a:gd name="T0" fmla="*/ 4883 w 10814"/>
              <a:gd name="T1" fmla="*/ 13849 h 13937"/>
              <a:gd name="T2" fmla="*/ 693 w 10814"/>
              <a:gd name="T3" fmla="*/ 12393 h 13937"/>
              <a:gd name="T4" fmla="*/ 85 w 10814"/>
              <a:gd name="T5" fmla="*/ 11610 h 13937"/>
              <a:gd name="T6" fmla="*/ 16 w 10814"/>
              <a:gd name="T7" fmla="*/ 11470 h 13937"/>
              <a:gd name="T8" fmla="*/ 17 w 10814"/>
              <a:gd name="T9" fmla="*/ 9820 h 13937"/>
              <a:gd name="T10" fmla="*/ 47 w 10814"/>
              <a:gd name="T11" fmla="*/ 8297 h 13937"/>
              <a:gd name="T12" fmla="*/ 660 w 10814"/>
              <a:gd name="T13" fmla="*/ 9312 h 13937"/>
              <a:gd name="T14" fmla="*/ 1704 w 10814"/>
              <a:gd name="T15" fmla="*/ 10000 h 13937"/>
              <a:gd name="T16" fmla="*/ 3977 w 10814"/>
              <a:gd name="T17" fmla="*/ 10677 h 13937"/>
              <a:gd name="T18" fmla="*/ 5407 w 10814"/>
              <a:gd name="T19" fmla="*/ 10764 h 13937"/>
              <a:gd name="T20" fmla="*/ 6836 w 10814"/>
              <a:gd name="T21" fmla="*/ 10677 h 13937"/>
              <a:gd name="T22" fmla="*/ 9101 w 10814"/>
              <a:gd name="T23" fmla="*/ 10005 h 13937"/>
              <a:gd name="T24" fmla="*/ 10145 w 10814"/>
              <a:gd name="T25" fmla="*/ 9319 h 13937"/>
              <a:gd name="T26" fmla="*/ 10766 w 10814"/>
              <a:gd name="T27" fmla="*/ 8297 h 13937"/>
              <a:gd name="T28" fmla="*/ 10796 w 10814"/>
              <a:gd name="T29" fmla="*/ 9800 h 13937"/>
              <a:gd name="T30" fmla="*/ 10797 w 10814"/>
              <a:gd name="T31" fmla="*/ 11429 h 13937"/>
              <a:gd name="T32" fmla="*/ 10717 w 10814"/>
              <a:gd name="T33" fmla="*/ 11589 h 13937"/>
              <a:gd name="T34" fmla="*/ 9440 w 10814"/>
              <a:gd name="T35" fmla="*/ 12903 h 13937"/>
              <a:gd name="T36" fmla="*/ 4883 w 10814"/>
              <a:gd name="T37" fmla="*/ 13849 h 13937"/>
              <a:gd name="T38" fmla="*/ 4883 w 10814"/>
              <a:gd name="T39" fmla="*/ 9755 h 13937"/>
              <a:gd name="T40" fmla="*/ 1005 w 10814"/>
              <a:gd name="T41" fmla="*/ 8564 h 13937"/>
              <a:gd name="T42" fmla="*/ 389 w 10814"/>
              <a:gd name="T43" fmla="*/ 7960 h 13937"/>
              <a:gd name="T44" fmla="*/ 88 w 10814"/>
              <a:gd name="T45" fmla="*/ 7461 h 13937"/>
              <a:gd name="T46" fmla="*/ 16 w 10814"/>
              <a:gd name="T47" fmla="*/ 7314 h 13937"/>
              <a:gd name="T48" fmla="*/ 17 w 10814"/>
              <a:gd name="T49" fmla="*/ 5695 h 13937"/>
              <a:gd name="T50" fmla="*/ 47 w 10814"/>
              <a:gd name="T51" fmla="*/ 4204 h 13937"/>
              <a:gd name="T52" fmla="*/ 443 w 10814"/>
              <a:gd name="T53" fmla="*/ 4983 h 13937"/>
              <a:gd name="T54" fmla="*/ 844 w 10814"/>
              <a:gd name="T55" fmla="*/ 5374 h 13937"/>
              <a:gd name="T56" fmla="*/ 1047 w 10814"/>
              <a:gd name="T57" fmla="*/ 5516 h 13937"/>
              <a:gd name="T58" fmla="*/ 3977 w 10814"/>
              <a:gd name="T59" fmla="*/ 6584 h 13937"/>
              <a:gd name="T60" fmla="*/ 5407 w 10814"/>
              <a:gd name="T61" fmla="*/ 6670 h 13937"/>
              <a:gd name="T62" fmla="*/ 6836 w 10814"/>
              <a:gd name="T63" fmla="*/ 6584 h 13937"/>
              <a:gd name="T64" fmla="*/ 9110 w 10814"/>
              <a:gd name="T65" fmla="*/ 5906 h 13937"/>
              <a:gd name="T66" fmla="*/ 10156 w 10814"/>
              <a:gd name="T67" fmla="*/ 5214 h 13937"/>
              <a:gd name="T68" fmla="*/ 10766 w 10814"/>
              <a:gd name="T69" fmla="*/ 4204 h 13937"/>
              <a:gd name="T70" fmla="*/ 10796 w 10814"/>
              <a:gd name="T71" fmla="*/ 5693 h 13937"/>
              <a:gd name="T72" fmla="*/ 10797 w 10814"/>
              <a:gd name="T73" fmla="*/ 7308 h 13937"/>
              <a:gd name="T74" fmla="*/ 10686 w 10814"/>
              <a:gd name="T75" fmla="*/ 7521 h 13937"/>
              <a:gd name="T76" fmla="*/ 10173 w 10814"/>
              <a:gd name="T77" fmla="*/ 8242 h 13937"/>
              <a:gd name="T78" fmla="*/ 9440 w 10814"/>
              <a:gd name="T79" fmla="*/ 8809 h 13937"/>
              <a:gd name="T80" fmla="*/ 4883 w 10814"/>
              <a:gd name="T81" fmla="*/ 9755 h 13937"/>
              <a:gd name="T82" fmla="*/ 4789 w 10814"/>
              <a:gd name="T83" fmla="*/ 5669 h 13937"/>
              <a:gd name="T84" fmla="*/ 2188 w 10814"/>
              <a:gd name="T85" fmla="*/ 5121 h 13937"/>
              <a:gd name="T86" fmla="*/ 266 w 10814"/>
              <a:gd name="T87" fmla="*/ 3702 h 13937"/>
              <a:gd name="T88" fmla="*/ 68 w 10814"/>
              <a:gd name="T89" fmla="*/ 3265 h 13937"/>
              <a:gd name="T90" fmla="*/ 39 w 10814"/>
              <a:gd name="T91" fmla="*/ 2538 h 13937"/>
              <a:gd name="T92" fmla="*/ 3977 w 10814"/>
              <a:gd name="T93" fmla="*/ 86 h 13937"/>
              <a:gd name="T94" fmla="*/ 5407 w 10814"/>
              <a:gd name="T95" fmla="*/ 0 h 13937"/>
              <a:gd name="T96" fmla="*/ 6836 w 10814"/>
              <a:gd name="T97" fmla="*/ 86 h 13937"/>
              <a:gd name="T98" fmla="*/ 9110 w 10814"/>
              <a:gd name="T99" fmla="*/ 764 h 13937"/>
              <a:gd name="T100" fmla="*/ 10774 w 10814"/>
              <a:gd name="T101" fmla="*/ 2538 h 13937"/>
              <a:gd name="T102" fmla="*/ 10746 w 10814"/>
              <a:gd name="T103" fmla="*/ 3265 h 13937"/>
              <a:gd name="T104" fmla="*/ 10212 w 10814"/>
              <a:gd name="T105" fmla="*/ 4129 h 13937"/>
              <a:gd name="T106" fmla="*/ 6375 w 10814"/>
              <a:gd name="T107" fmla="*/ 5641 h 13937"/>
              <a:gd name="T108" fmla="*/ 4789 w 10814"/>
              <a:gd name="T109" fmla="*/ 5669 h 13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814" h="13937">
                <a:moveTo>
                  <a:pt x="4883" y="13849"/>
                </a:moveTo>
                <a:cubicBezTo>
                  <a:pt x="3119" y="13757"/>
                  <a:pt x="1551" y="13212"/>
                  <a:pt x="693" y="12393"/>
                </a:cubicBezTo>
                <a:cubicBezTo>
                  <a:pt x="446" y="12157"/>
                  <a:pt x="194" y="11832"/>
                  <a:pt x="85" y="11610"/>
                </a:cubicBezTo>
                <a:lnTo>
                  <a:pt x="16" y="11470"/>
                </a:lnTo>
                <a:lnTo>
                  <a:pt x="17" y="9820"/>
                </a:lnTo>
                <a:cubicBezTo>
                  <a:pt x="19" y="8184"/>
                  <a:pt x="19" y="8172"/>
                  <a:pt x="47" y="8297"/>
                </a:cubicBezTo>
                <a:cubicBezTo>
                  <a:pt x="126" y="8647"/>
                  <a:pt x="352" y="9021"/>
                  <a:pt x="660" y="9312"/>
                </a:cubicBezTo>
                <a:cubicBezTo>
                  <a:pt x="869" y="9511"/>
                  <a:pt x="1327" y="9812"/>
                  <a:pt x="1704" y="10000"/>
                </a:cubicBezTo>
                <a:cubicBezTo>
                  <a:pt x="2343" y="10319"/>
                  <a:pt x="3127" y="10553"/>
                  <a:pt x="3977" y="10677"/>
                </a:cubicBezTo>
                <a:cubicBezTo>
                  <a:pt x="4490" y="10752"/>
                  <a:pt x="4677" y="10764"/>
                  <a:pt x="5407" y="10764"/>
                </a:cubicBezTo>
                <a:cubicBezTo>
                  <a:pt x="6136" y="10764"/>
                  <a:pt x="6324" y="10752"/>
                  <a:pt x="6836" y="10677"/>
                </a:cubicBezTo>
                <a:cubicBezTo>
                  <a:pt x="7681" y="10554"/>
                  <a:pt x="8466" y="10320"/>
                  <a:pt x="9101" y="10005"/>
                </a:cubicBezTo>
                <a:cubicBezTo>
                  <a:pt x="9481" y="9816"/>
                  <a:pt x="9915" y="9530"/>
                  <a:pt x="10145" y="9319"/>
                </a:cubicBezTo>
                <a:cubicBezTo>
                  <a:pt x="10454" y="9034"/>
                  <a:pt x="10686" y="8652"/>
                  <a:pt x="10766" y="8297"/>
                </a:cubicBezTo>
                <a:cubicBezTo>
                  <a:pt x="10794" y="8172"/>
                  <a:pt x="10795" y="8184"/>
                  <a:pt x="10796" y="9800"/>
                </a:cubicBezTo>
                <a:lnTo>
                  <a:pt x="10797" y="11429"/>
                </a:lnTo>
                <a:lnTo>
                  <a:pt x="10717" y="11589"/>
                </a:lnTo>
                <a:cubicBezTo>
                  <a:pt x="10458" y="12105"/>
                  <a:pt x="10018" y="12558"/>
                  <a:pt x="9440" y="12903"/>
                </a:cubicBezTo>
                <a:cubicBezTo>
                  <a:pt x="8299" y="13583"/>
                  <a:pt x="6594" y="13937"/>
                  <a:pt x="4883" y="13849"/>
                </a:cubicBezTo>
                <a:close/>
                <a:moveTo>
                  <a:pt x="4883" y="9755"/>
                </a:moveTo>
                <a:cubicBezTo>
                  <a:pt x="3329" y="9674"/>
                  <a:pt x="1907" y="9237"/>
                  <a:pt x="1005" y="8564"/>
                </a:cubicBezTo>
                <a:cubicBezTo>
                  <a:pt x="803" y="8413"/>
                  <a:pt x="506" y="8122"/>
                  <a:pt x="389" y="7960"/>
                </a:cubicBezTo>
                <a:cubicBezTo>
                  <a:pt x="269" y="7795"/>
                  <a:pt x="171" y="7632"/>
                  <a:pt x="88" y="7461"/>
                </a:cubicBezTo>
                <a:lnTo>
                  <a:pt x="16" y="7314"/>
                </a:lnTo>
                <a:lnTo>
                  <a:pt x="17" y="5695"/>
                </a:lnTo>
                <a:cubicBezTo>
                  <a:pt x="19" y="4090"/>
                  <a:pt x="19" y="4078"/>
                  <a:pt x="47" y="4204"/>
                </a:cubicBezTo>
                <a:cubicBezTo>
                  <a:pt x="105" y="4461"/>
                  <a:pt x="247" y="4740"/>
                  <a:pt x="443" y="4983"/>
                </a:cubicBezTo>
                <a:cubicBezTo>
                  <a:pt x="557" y="5125"/>
                  <a:pt x="741" y="5304"/>
                  <a:pt x="844" y="5374"/>
                </a:cubicBezTo>
                <a:cubicBezTo>
                  <a:pt x="883" y="5400"/>
                  <a:pt x="974" y="5463"/>
                  <a:pt x="1047" y="5516"/>
                </a:cubicBezTo>
                <a:cubicBezTo>
                  <a:pt x="1784" y="6040"/>
                  <a:pt x="2804" y="6412"/>
                  <a:pt x="3977" y="6584"/>
                </a:cubicBezTo>
                <a:cubicBezTo>
                  <a:pt x="4490" y="6659"/>
                  <a:pt x="4677" y="6670"/>
                  <a:pt x="5407" y="6670"/>
                </a:cubicBezTo>
                <a:cubicBezTo>
                  <a:pt x="6136" y="6670"/>
                  <a:pt x="6324" y="6659"/>
                  <a:pt x="6836" y="6584"/>
                </a:cubicBezTo>
                <a:cubicBezTo>
                  <a:pt x="7687" y="6459"/>
                  <a:pt x="8471" y="6225"/>
                  <a:pt x="9110" y="5906"/>
                </a:cubicBezTo>
                <a:cubicBezTo>
                  <a:pt x="9486" y="5718"/>
                  <a:pt x="9929" y="5425"/>
                  <a:pt x="10156" y="5214"/>
                </a:cubicBezTo>
                <a:cubicBezTo>
                  <a:pt x="10456" y="4936"/>
                  <a:pt x="10687" y="4553"/>
                  <a:pt x="10766" y="4204"/>
                </a:cubicBezTo>
                <a:cubicBezTo>
                  <a:pt x="10794" y="4078"/>
                  <a:pt x="10795" y="4090"/>
                  <a:pt x="10796" y="5693"/>
                </a:cubicBezTo>
                <a:lnTo>
                  <a:pt x="10797" y="7308"/>
                </a:lnTo>
                <a:lnTo>
                  <a:pt x="10686" y="7521"/>
                </a:lnTo>
                <a:cubicBezTo>
                  <a:pt x="10508" y="7861"/>
                  <a:pt x="10394" y="8021"/>
                  <a:pt x="10173" y="8242"/>
                </a:cubicBezTo>
                <a:cubicBezTo>
                  <a:pt x="9950" y="8466"/>
                  <a:pt x="9729" y="8637"/>
                  <a:pt x="9440" y="8809"/>
                </a:cubicBezTo>
                <a:cubicBezTo>
                  <a:pt x="8299" y="9490"/>
                  <a:pt x="6594" y="9844"/>
                  <a:pt x="4883" y="9755"/>
                </a:cubicBezTo>
                <a:close/>
                <a:moveTo>
                  <a:pt x="4789" y="5669"/>
                </a:moveTo>
                <a:cubicBezTo>
                  <a:pt x="3745" y="5588"/>
                  <a:pt x="2942" y="5419"/>
                  <a:pt x="2188" y="5121"/>
                </a:cubicBezTo>
                <a:cubicBezTo>
                  <a:pt x="1273" y="4760"/>
                  <a:pt x="617" y="4276"/>
                  <a:pt x="266" y="3702"/>
                </a:cubicBezTo>
                <a:cubicBezTo>
                  <a:pt x="193" y="3584"/>
                  <a:pt x="127" y="3437"/>
                  <a:pt x="68" y="3265"/>
                </a:cubicBezTo>
                <a:cubicBezTo>
                  <a:pt x="15" y="3110"/>
                  <a:pt x="0" y="2733"/>
                  <a:pt x="39" y="2538"/>
                </a:cubicBezTo>
                <a:cubicBezTo>
                  <a:pt x="273" y="1372"/>
                  <a:pt x="1834" y="400"/>
                  <a:pt x="3977" y="86"/>
                </a:cubicBezTo>
                <a:cubicBezTo>
                  <a:pt x="4490" y="11"/>
                  <a:pt x="4677" y="0"/>
                  <a:pt x="5407" y="0"/>
                </a:cubicBezTo>
                <a:cubicBezTo>
                  <a:pt x="6136" y="0"/>
                  <a:pt x="6324" y="11"/>
                  <a:pt x="6836" y="86"/>
                </a:cubicBezTo>
                <a:cubicBezTo>
                  <a:pt x="7686" y="211"/>
                  <a:pt x="8470" y="444"/>
                  <a:pt x="9110" y="764"/>
                </a:cubicBezTo>
                <a:cubicBezTo>
                  <a:pt x="10051" y="1233"/>
                  <a:pt x="10638" y="1859"/>
                  <a:pt x="10774" y="2538"/>
                </a:cubicBezTo>
                <a:cubicBezTo>
                  <a:pt x="10814" y="2733"/>
                  <a:pt x="10798" y="3110"/>
                  <a:pt x="10746" y="3265"/>
                </a:cubicBezTo>
                <a:cubicBezTo>
                  <a:pt x="10625" y="3616"/>
                  <a:pt x="10478" y="3854"/>
                  <a:pt x="10212" y="4129"/>
                </a:cubicBezTo>
                <a:cubicBezTo>
                  <a:pt x="9449" y="4921"/>
                  <a:pt x="8070" y="5464"/>
                  <a:pt x="6375" y="5641"/>
                </a:cubicBezTo>
                <a:cubicBezTo>
                  <a:pt x="6146" y="5665"/>
                  <a:pt x="5000" y="5685"/>
                  <a:pt x="4789" y="5669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solidFill>
              <a:schemeClr val="bg2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10256519" y="3647345"/>
            <a:ext cx="14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SQL Database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15280" y="2503102"/>
            <a:ext cx="103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HTTP API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4658" y="5482796"/>
            <a:ext cx="235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/>
              <a:t>Processing Middleware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9997" y="3559464"/>
            <a:ext cx="135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Robot Arena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019425" y="1356150"/>
            <a:ext cx="2095500" cy="1577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15200" y="1356150"/>
            <a:ext cx="2715432" cy="1306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143525" y="3210185"/>
            <a:ext cx="2887107" cy="14372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620" y="4794468"/>
            <a:ext cx="976539" cy="54126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012" y="1513963"/>
            <a:ext cx="2746895" cy="8721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38" y="1628239"/>
            <a:ext cx="1418840" cy="51574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32" y="5340479"/>
            <a:ext cx="2381250" cy="70246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809" y="5411637"/>
            <a:ext cx="3068440" cy="56015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414" y="3889709"/>
            <a:ext cx="1445456" cy="97216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1906" y="-38095"/>
            <a:ext cx="1923198" cy="97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BA64C6-A55F-4042-8E41-1D6FD6C6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30E73D-9DB2-4076-B32B-40F5FE688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Register as a player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 a pre-defined 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 your robot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Watch your robot struggle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012AE1-94F6-4CA7-8B35-FE9A23A74C07}"/>
              </a:ext>
            </a:extLst>
          </p:cNvPr>
          <p:cNvSpPr/>
          <p:nvPr/>
        </p:nvSpPr>
        <p:spPr>
          <a:xfrm>
            <a:off x="1361984" y="4389553"/>
            <a:ext cx="4705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hlinkClick r:id="rId2"/>
              </a:rPr>
              <a:t>http://csharpwars.azurefd.net/</a:t>
            </a:r>
            <a:endParaRPr lang="nl-BE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4556D9-73C2-4441-882E-41A8BBE6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005" y="1648070"/>
            <a:ext cx="4036011" cy="40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2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32913"/>
            <a:ext cx="10515600" cy="5944050"/>
          </a:xfrm>
        </p:spPr>
        <p:txBody>
          <a:bodyPr>
            <a:normAutofit fontScale="55000" lnSpcReduction="20000"/>
          </a:bodyPr>
          <a:lstStyle/>
          <a:p>
            <a:endParaRPr lang="nl-BE" b="1" i="1" dirty="0">
              <a:latin typeface="Cambria Math" panose="02040503050406030204" pitchFamily="18" charset="0"/>
            </a:endParaRPr>
          </a:p>
          <a:p>
            <a:pPr algn="ctr"/>
            <a:r>
              <a:rPr lang="en-US" sz="5100" dirty="0"/>
              <a:t>johnny.hooyberghs@involved-it.be</a:t>
            </a:r>
          </a:p>
          <a:p>
            <a:pPr algn="ctr"/>
            <a:r>
              <a:rPr lang="en-US" sz="5100" dirty="0"/>
              <a:t>@</a:t>
            </a:r>
            <a:r>
              <a:rPr lang="en-US" sz="5100" dirty="0" err="1"/>
              <a:t>djohnnieke</a:t>
            </a:r>
            <a:endParaRPr lang="en-US" sz="5100" dirty="0"/>
          </a:p>
          <a:p>
            <a:pPr algn="ctr"/>
            <a:endParaRPr lang="en-US" sz="5100" dirty="0"/>
          </a:p>
          <a:p>
            <a:pPr algn="ctr"/>
            <a:endParaRPr lang="en-US" sz="5100" dirty="0"/>
          </a:p>
          <a:p>
            <a:pPr algn="ctr"/>
            <a:endParaRPr lang="en-US" sz="5100" dirty="0"/>
          </a:p>
          <a:p>
            <a:pPr algn="ctr"/>
            <a:endParaRPr lang="en-US" sz="5100" dirty="0"/>
          </a:p>
          <a:p>
            <a:pPr algn="ctr"/>
            <a:endParaRPr lang="en-US" sz="5100" dirty="0"/>
          </a:p>
          <a:p>
            <a:pPr algn="ctr"/>
            <a:endParaRPr lang="en-US" sz="5100" dirty="0"/>
          </a:p>
          <a:p>
            <a:pPr algn="ctr"/>
            <a:endParaRPr lang="en-US" sz="5100" dirty="0">
              <a:hlinkClick r:id="rId2"/>
            </a:endParaRPr>
          </a:p>
          <a:p>
            <a:pPr algn="ctr"/>
            <a:endParaRPr lang="en-US" sz="5100" dirty="0">
              <a:hlinkClick r:id="rId2"/>
            </a:endParaRPr>
          </a:p>
          <a:p>
            <a:pPr algn="ctr"/>
            <a:endParaRPr lang="en-US" sz="5100" dirty="0">
              <a:hlinkClick r:id="rId2"/>
            </a:endParaRPr>
          </a:p>
          <a:p>
            <a:pPr algn="ctr"/>
            <a:r>
              <a:rPr lang="nl-BE" sz="5400" dirty="0" smtClean="0">
                <a:hlinkClick r:id="rId3"/>
              </a:rPr>
              <a:t>https</a:t>
            </a:r>
            <a:r>
              <a:rPr lang="nl-BE" sz="5400" dirty="0">
                <a:hlinkClick r:id="rId3"/>
              </a:rPr>
              <a:t>://github.com/Djohnnie/CSharpWars</a:t>
            </a:r>
            <a:r>
              <a:rPr lang="en-US" sz="5100" dirty="0"/>
              <a:t/>
            </a:r>
            <a:br>
              <a:rPr lang="en-US" sz="5100" dirty="0"/>
            </a:br>
            <a:endParaRPr lang="en-US" sz="5100" dirty="0"/>
          </a:p>
          <a:p>
            <a:endParaRPr lang="nl-BE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909" y="1682847"/>
            <a:ext cx="3044181" cy="304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zetacja" id="{FA9D0B24-1213-4514-A6F2-C7ED32419AB4}" vid="{6672775D-A104-4F85-BEC3-302AFBEB4A4C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Words>240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Copyright Klim Type Foundry</vt:lpstr>
      <vt:lpstr>Segoe UI Light</vt:lpstr>
      <vt:lpstr>Wingdings</vt:lpstr>
      <vt:lpstr>Motyw pakietu Office</vt:lpstr>
      <vt:lpstr>Johnny Hooyberghs</vt:lpstr>
      <vt:lpstr>Johnny Hooyberghs</vt:lpstr>
      <vt:lpstr>PowerPoint Presentation</vt:lpstr>
      <vt:lpstr>What will you do after this talk?</vt:lpstr>
      <vt:lpstr>Why?</vt:lpstr>
      <vt:lpstr>Context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 Developer Days</dc:title>
  <dc:creator>Michał Siemieniecki</dc:creator>
  <cp:lastModifiedBy>Hooyberghs, Johnny</cp:lastModifiedBy>
  <cp:revision>104</cp:revision>
  <dcterms:created xsi:type="dcterms:W3CDTF">2017-09-25T07:47:58Z</dcterms:created>
  <dcterms:modified xsi:type="dcterms:W3CDTF">2020-01-28T10:07:20Z</dcterms:modified>
</cp:coreProperties>
</file>