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7F6F-0D24-4A46-A189-29876F16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21449-FDD7-4E4D-AE23-975B54C12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080D-2393-4041-942E-39C8E3E7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59E2-3BF3-40B1-BDFB-FEB78E64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2EA5-F8B3-4670-A7A4-D18C7DDC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57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EDA2-2B01-4B86-ADEF-2FF431B0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9323-6B6E-4A37-88EB-2590311D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9120-BEA3-42A1-8C89-13C5EA9D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FD29-1843-4AA2-84A7-4CF64966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1C8E-0F46-4B86-81DA-AEC8B898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52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2EDE-5343-4905-83B3-7AD90AFF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2F4C3-5055-4755-841E-91A15235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ECCFE-57F5-4233-BC2A-B5C81449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B2E9-FD7C-4068-AADB-4B4E995F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3584-11E5-42A2-9270-1034665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474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C545-3E1B-4771-BA09-51D6EEBDD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2270-7089-4D1D-A5DA-E26ADAB4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DCA6-4500-4C8E-B900-1D0EEB0A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9714-E215-45B8-BCD8-AB1A1C9C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8816-DC96-4B68-A828-68723286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512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0EA-D5ED-4B3C-8763-05F10CEA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0181-D116-4D33-8453-65F3B64D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6338-70AA-46C1-B514-49A079D9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49A8-AB60-4DFD-A886-56D64DE0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71B6-2E17-49BB-8C2E-F2959CCF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262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D3B0-9F10-4C74-9F2C-E3418E57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93E0-DFAE-46F1-A517-5AA42128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E12C-7636-46A8-B09F-02E48BCB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6351-9B19-4077-B237-D7FC6167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4101-AF5F-4B0F-B6CA-DFD9B350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364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9D56-8481-401B-BF13-292ABCF5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3ED7-A524-444E-9511-15D6E1474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02CC6-5D91-42E2-A5B1-46C713F4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D63F-CA5E-484C-B9C5-0054134C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518D-D7E7-4CA0-A90A-C8A75C20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F14F5-3075-4D4E-BC34-DCDFD6A4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83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57DB-20A1-4CA3-AD3A-B4416605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D7FC-2DAD-4C51-A115-80358FCB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FE37-72D1-49EC-840D-2A260088F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85A56-B427-4264-A114-5517FC65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BC25-2CC4-4262-8AF1-0C50D0849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38A37-9E08-4154-88B4-FC1316D4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11F0D-F573-456C-8EDC-4F95925B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88865-24EE-4BAA-94E2-751A869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97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4B6-9FE0-48A6-9BA7-623A171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06716-4551-40C0-AB7D-F454B15C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20AAD-B637-4E61-A9A4-5C1A3D8C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C23E1-FBD7-4443-A915-5D182238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742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85CC-60B0-4C59-81B9-DADAF884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26487-A1CA-4438-83C4-B1D3D008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1425-768B-4408-80B2-740E57ED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4296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1298-9FF5-4664-A6FF-89189F2D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F3E8-EB0F-4574-B494-DA0EFAC30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59931-4924-4EE8-8619-1408D333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B0AE6-0751-4C3C-A941-2847101E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96415-6E8E-4147-9DA2-62FCBF73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920A-9BDD-4773-9E9D-DB866C9D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382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8CC9-EE57-49C4-9862-68C1F20A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7B1-D7AE-4D0B-8C2B-8FEADC80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C5C7-1604-4561-AE62-2597C0B3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29B8-9298-4342-A081-E37F2FC2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E592-A05E-470B-B35D-8F6A2FB9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3032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AE19-2F2A-4375-B845-385C72B4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47708-EF3C-42C1-9A88-07A88D851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88941-7FEF-4DA5-B9CB-EBD2FE483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1B406-C236-4E04-AC8A-74B2385C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0E77-BB84-4583-85DA-C565C78E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2DA0-7D29-4E50-9BF1-AF29EAA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7543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3C5E-F446-4894-B96C-854B8157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EDE4A-F07C-40F3-97C2-B60E3D6C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22A5-92C4-4EB6-A5E6-EB98B4ED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A16-3B2F-4DCC-969D-4E0A08D8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1384-ED3E-420E-8A48-3201DBD0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7599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82E05-1B2C-45F6-8C18-459B5B8C7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684A8-A401-4D2D-AF22-FA494C21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8B37-105E-47F1-8352-3208C922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5D14A-821B-4B49-96E5-E9F4BE48D633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0DCB-4F6E-4381-BF1C-9986F2BB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DA22-D77B-4E4A-8C63-26F4A35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30987-778B-43A2-9301-DDB7EE20457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2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2EB4-0848-482E-B07F-5098EEAA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9A9BF-6F2F-4028-BDCA-45A5FF6D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EBE8-D01A-4B41-A51E-1236E86D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2B68-7C7B-46E4-8B9D-327AC36D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0909-6863-4B2B-AEF1-CBB0E6B1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303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A113-99AF-4E05-8850-D14E4EF6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8ADF-37C7-4471-BFF9-87B82C3E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ABC56-5C39-4974-B408-CA39974E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A6646-DE94-418E-9B57-9015E416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F2C-D4FF-4ECB-B060-AA2B53F9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518DB-BB52-49CE-8F7A-0D024AC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45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309-7AB1-40B5-99FE-6F9FD3C1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2B6D-EF40-4ACA-A725-515BDA1E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A3C8-1612-4348-81CC-37A8E297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1AC97-2EE2-43D1-BAD3-1D6779D1D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9B1D-82C7-4451-87C5-9985FB1C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3DA71-DD0D-46D9-958D-1C21CD7B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25A51-806B-46C6-A3D2-F101126D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C259E-0A4B-4A4D-AB9E-8FF8DC47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18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109F-87F2-4CF5-9F40-52C7363D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B895F-8749-4ED1-90C0-BC765EA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0D728-5256-4251-942A-2BEA6008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A8B6-FAE4-42E2-857C-354A7009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4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4B1A-D83C-4918-B1FF-586B6081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5FE4F-C2F0-4529-A856-81B8F243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1BDC-581E-4BDA-B3E3-3C14315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01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049E-2BBC-4F42-836A-FE2356AC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EF40-C70F-4D5D-B038-46D1BFDB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A9135-D9E1-41CE-BDDA-1045EDB1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52DF-C233-4361-9A06-B4A41B12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6221-E7CD-4338-946E-A34D83E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93616-DCA6-482D-B76E-EB57434D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023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9996-E530-44E2-93E2-BCEF479E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3F3E7-B815-4313-88FB-30778ACE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67EF1-17DF-4CFB-BF64-064DBEA99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2F65-3F2C-4E36-8B5E-3F1F4437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A98F3-1B28-4C00-8087-6A72784F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8F335-AB34-4FD4-BBAE-F28516D0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44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2F1EA2-486B-4808-9451-98717B7ECD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" y="0"/>
            <a:ext cx="1218775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90B5C-DF12-4F54-9251-74D6DDFA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ABD2-42BD-4799-BB3B-04B422AF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C200-A624-492F-A36E-4AC83ADF2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F19A-3A5D-4544-B608-275F196904EE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5E98-BF8B-4D7C-B708-F72C5470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8137-D915-4737-A3A3-CDA78E1A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2449-95AC-459F-A23E-20B822D35C3B}" type="slidenum">
              <a:rPr lang="fi-FI" smtClean="0"/>
              <a:t>‹#›</a:t>
            </a:fld>
            <a:endParaRPr lang="fi-FI"/>
          </a:p>
        </p:txBody>
      </p:sp>
      <p:pic>
        <p:nvPicPr>
          <p:cNvPr id="12" name="Picture 1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4A47AFDA-5310-4D3C-8C2A-60578B1FD2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7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8BBE0BC-9C4D-4A50-BAAE-7FEC970443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3" y="4984634"/>
            <a:ext cx="2520696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6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821E-0D45-4D5D-B418-F5DEB11F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43" y="1113485"/>
            <a:ext cx="10238913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dirty="0"/>
              <a:t>Building an educational game with .NET Core and Unity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fi-FI" dirty="0"/>
              <a:t>Johnny Hooyberghs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 smtClean="0"/>
              <a:t>www.involved-it.be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40158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2438-73D5-4CE9-BCC1-B7E6E6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CSharpWars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1E7E-28ED-4C5E-B6E5-9BF2899C6A2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Gamification to teach basic C# knowledge in school</a:t>
            </a:r>
          </a:p>
          <a:p>
            <a:pPr marL="457200" indent="-457200"/>
            <a:r>
              <a:rPr lang="en-US" sz="3200" dirty="0"/>
              <a:t>Learn the Unity Game Engine</a:t>
            </a:r>
          </a:p>
          <a:p>
            <a:pPr marL="457200" indent="-457200"/>
            <a:r>
              <a:rPr lang="en-US" sz="3200" dirty="0"/>
              <a:t>Play with the Microsoft Compiler Platform </a:t>
            </a:r>
            <a:r>
              <a:rPr lang="en-US" sz="3200" dirty="0" smtClean="0"/>
              <a:t>(Roslyn)</a:t>
            </a:r>
            <a:endParaRPr lang="en-US" sz="3200" dirty="0"/>
          </a:p>
          <a:p>
            <a:pPr marL="457200" indent="-457200"/>
            <a:r>
              <a:rPr lang="en-US" sz="3200" dirty="0"/>
              <a:t>Play with .NET Core 3</a:t>
            </a:r>
          </a:p>
          <a:p>
            <a:pPr marL="457200" indent="-457200"/>
            <a:r>
              <a:rPr lang="en-US" sz="3200" dirty="0"/>
              <a:t>Play with Azure DevOps Pipelines and Docker</a:t>
            </a:r>
          </a:p>
          <a:p>
            <a:pPr marL="457200" indent="-457200"/>
            <a:r>
              <a:rPr lang="en-US" sz="3200" dirty="0"/>
              <a:t>Use Test Driven Development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699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2438-73D5-4CE9-BCC1-B7E6E6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CSharpWars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1E7E-28ED-4C5E-B6E5-9BF2899C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9" y="1825625"/>
            <a:ext cx="10515600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/>
            <a:r>
              <a:rPr lang="nl-BE" b="1" i="1" dirty="0"/>
              <a:t>Robots</a:t>
            </a:r>
            <a:r>
              <a:rPr lang="nl-BE" dirty="0"/>
              <a:t> on </a:t>
            </a:r>
            <a:r>
              <a:rPr lang="nl-BE" b="1" i="1" dirty="0"/>
              <a:t>arena</a:t>
            </a:r>
            <a:r>
              <a:rPr lang="nl-BE" dirty="0"/>
              <a:t> (15x15)</a:t>
            </a:r>
          </a:p>
          <a:p>
            <a:pPr marL="457200" indent="-457200"/>
            <a:r>
              <a:rPr lang="nl-BE" dirty="0"/>
              <a:t>Robots take </a:t>
            </a:r>
            <a:r>
              <a:rPr lang="nl-BE" b="1" i="1" dirty="0" err="1"/>
              <a:t>turns</a:t>
            </a:r>
            <a:r>
              <a:rPr lang="nl-BE" dirty="0"/>
              <a:t> </a:t>
            </a:r>
            <a:r>
              <a:rPr lang="nl-BE" dirty="0" smtClean="0"/>
              <a:t>(</a:t>
            </a:r>
            <a:r>
              <a:rPr lang="nl-BE" dirty="0" err="1" smtClean="0"/>
              <a:t>simultaniously</a:t>
            </a:r>
            <a:r>
              <a:rPr lang="nl-BE" dirty="0"/>
              <a:t>)</a:t>
            </a:r>
          </a:p>
          <a:p>
            <a:pPr marL="457200" indent="-457200"/>
            <a:r>
              <a:rPr lang="nl-BE" dirty="0"/>
              <a:t>Robots can </a:t>
            </a:r>
            <a:r>
              <a:rPr lang="nl-BE" b="1" i="1" dirty="0"/>
              <a:t>move</a:t>
            </a:r>
            <a:r>
              <a:rPr lang="nl-BE" dirty="0"/>
              <a:t> around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 smtClean="0"/>
              <a:t>grid</a:t>
            </a:r>
            <a:r>
              <a:rPr lang="nl-BE" dirty="0" smtClean="0"/>
              <a:t> (walk, turn, </a:t>
            </a:r>
            <a:r>
              <a:rPr lang="nl-BE" dirty="0" err="1" smtClean="0"/>
              <a:t>teleport</a:t>
            </a:r>
            <a:r>
              <a:rPr lang="nl-BE" dirty="0" smtClean="0"/>
              <a:t>)</a:t>
            </a:r>
            <a:endParaRPr lang="nl-BE" dirty="0"/>
          </a:p>
          <a:p>
            <a:pPr marL="457200" indent="-457200"/>
            <a:r>
              <a:rPr lang="nl-BE" dirty="0"/>
              <a:t>Robots can </a:t>
            </a:r>
            <a:r>
              <a:rPr lang="nl-BE" b="1" i="1" dirty="0"/>
              <a:t>attack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smtClean="0"/>
              <a:t>robots (</a:t>
            </a:r>
            <a:r>
              <a:rPr lang="nl-BE" dirty="0" err="1" smtClean="0"/>
              <a:t>melee</a:t>
            </a:r>
            <a:r>
              <a:rPr lang="nl-BE" dirty="0" smtClean="0"/>
              <a:t>, </a:t>
            </a:r>
            <a:r>
              <a:rPr lang="nl-BE" dirty="0" err="1" smtClean="0"/>
              <a:t>ranged</a:t>
            </a:r>
            <a:r>
              <a:rPr lang="nl-BE" dirty="0" smtClean="0"/>
              <a:t>)</a:t>
            </a:r>
            <a:endParaRPr lang="nl-BE" dirty="0"/>
          </a:p>
          <a:p>
            <a:pPr marL="457200" indent="-457200"/>
            <a:r>
              <a:rPr lang="nl-BE" dirty="0"/>
              <a:t>Robots can </a:t>
            </a:r>
            <a:r>
              <a:rPr lang="nl-BE" b="1" i="1" dirty="0"/>
              <a:t>see</a:t>
            </a:r>
            <a:r>
              <a:rPr lang="nl-BE" dirty="0"/>
              <a:t> part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smtClean="0"/>
              <a:t>arena (</a:t>
            </a:r>
            <a:r>
              <a:rPr lang="nl-BE" dirty="0" err="1" smtClean="0"/>
              <a:t>vision</a:t>
            </a:r>
            <a:r>
              <a:rPr lang="nl-BE" dirty="0" smtClean="0"/>
              <a:t>)</a:t>
            </a:r>
            <a:endParaRPr lang="nl-BE" dirty="0"/>
          </a:p>
          <a:p>
            <a:pPr marL="457200" indent="-457200"/>
            <a:r>
              <a:rPr lang="nl-BE" dirty="0"/>
              <a:t>A turn is </a:t>
            </a:r>
            <a:r>
              <a:rPr lang="nl-BE" b="1" dirty="0"/>
              <a:t>scripted</a:t>
            </a:r>
            <a:r>
              <a:rPr lang="nl-BE" dirty="0"/>
              <a:t> using C</a:t>
            </a:r>
            <a:r>
              <a:rPr lang="nl-BE" dirty="0" smtClean="0"/>
              <a:t># (</a:t>
            </a:r>
            <a:r>
              <a:rPr lang="nl-BE" dirty="0" err="1" smtClean="0"/>
              <a:t>Roslyn</a:t>
            </a:r>
            <a:r>
              <a:rPr lang="nl-BE" dirty="0" smtClean="0"/>
              <a:t>)</a:t>
            </a:r>
            <a:endParaRPr lang="nl-BE" dirty="0"/>
          </a:p>
          <a:p>
            <a:pPr marL="457200" indent="-457200"/>
            <a:r>
              <a:rPr lang="nl-BE" dirty="0"/>
              <a:t>A robot runs a </a:t>
            </a:r>
            <a:r>
              <a:rPr lang="nl-BE" b="1" i="1" dirty="0"/>
              <a:t>single script</a:t>
            </a:r>
            <a:r>
              <a:rPr lang="nl-BE" dirty="0"/>
              <a:t> every two seconds</a:t>
            </a:r>
          </a:p>
          <a:p>
            <a:pPr marL="457200" indent="-457200"/>
            <a:r>
              <a:rPr lang="nl-BE" dirty="0"/>
              <a:t>A robot has a </a:t>
            </a:r>
            <a:r>
              <a:rPr lang="nl-BE" b="1" i="1" dirty="0"/>
              <a:t>limited</a:t>
            </a:r>
            <a:r>
              <a:rPr lang="nl-BE" dirty="0"/>
              <a:t> amount of </a:t>
            </a:r>
            <a:r>
              <a:rPr lang="nl-BE" b="1" i="1" dirty="0"/>
              <a:t>health</a:t>
            </a:r>
            <a:r>
              <a:rPr lang="nl-BE" dirty="0"/>
              <a:t> and </a:t>
            </a:r>
            <a:r>
              <a:rPr lang="nl-BE" b="1" i="1" dirty="0"/>
              <a:t>stamina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9188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EE4F9CD-149B-4697-815D-F03FEB1F891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9395" y="2367280"/>
            <a:ext cx="2059526" cy="1119037"/>
          </a:xfrm>
          <a:custGeom>
            <a:avLst/>
            <a:gdLst>
              <a:gd name="T0" fmla="*/ 5894 w 6050"/>
              <a:gd name="T1" fmla="*/ 0 h 3712"/>
              <a:gd name="T2" fmla="*/ 156 w 6050"/>
              <a:gd name="T3" fmla="*/ 0 h 3712"/>
              <a:gd name="T4" fmla="*/ 0 w 6050"/>
              <a:gd name="T5" fmla="*/ 156 h 3712"/>
              <a:gd name="T6" fmla="*/ 0 w 6050"/>
              <a:gd name="T7" fmla="*/ 3556 h 3712"/>
              <a:gd name="T8" fmla="*/ 156 w 6050"/>
              <a:gd name="T9" fmla="*/ 3712 h 3712"/>
              <a:gd name="T10" fmla="*/ 5894 w 6050"/>
              <a:gd name="T11" fmla="*/ 3712 h 3712"/>
              <a:gd name="T12" fmla="*/ 6050 w 6050"/>
              <a:gd name="T13" fmla="*/ 3556 h 3712"/>
              <a:gd name="T14" fmla="*/ 6050 w 6050"/>
              <a:gd name="T15" fmla="*/ 156 h 3712"/>
              <a:gd name="T16" fmla="*/ 5894 w 6050"/>
              <a:gd name="T17" fmla="*/ 0 h 3712"/>
              <a:gd name="T18" fmla="*/ 791 w 6050"/>
              <a:gd name="T19" fmla="*/ 2954 h 3712"/>
              <a:gd name="T20" fmla="*/ 605 w 6050"/>
              <a:gd name="T21" fmla="*/ 2767 h 3712"/>
              <a:gd name="T22" fmla="*/ 791 w 6050"/>
              <a:gd name="T23" fmla="*/ 2581 h 3712"/>
              <a:gd name="T24" fmla="*/ 978 w 6050"/>
              <a:gd name="T25" fmla="*/ 2767 h 3712"/>
              <a:gd name="T26" fmla="*/ 791 w 6050"/>
              <a:gd name="T27" fmla="*/ 2954 h 3712"/>
              <a:gd name="T28" fmla="*/ 791 w 6050"/>
              <a:gd name="T29" fmla="*/ 2346 h 3712"/>
              <a:gd name="T30" fmla="*/ 605 w 6050"/>
              <a:gd name="T31" fmla="*/ 2160 h 3712"/>
              <a:gd name="T32" fmla="*/ 791 w 6050"/>
              <a:gd name="T33" fmla="*/ 1974 h 3712"/>
              <a:gd name="T34" fmla="*/ 978 w 6050"/>
              <a:gd name="T35" fmla="*/ 2160 h 3712"/>
              <a:gd name="T36" fmla="*/ 791 w 6050"/>
              <a:gd name="T37" fmla="*/ 2346 h 3712"/>
              <a:gd name="T38" fmla="*/ 4383 w 6050"/>
              <a:gd name="T39" fmla="*/ 2811 h 3712"/>
              <a:gd name="T40" fmla="*/ 1668 w 6050"/>
              <a:gd name="T41" fmla="*/ 2811 h 3712"/>
              <a:gd name="T42" fmla="*/ 1414 w 6050"/>
              <a:gd name="T43" fmla="*/ 2557 h 3712"/>
              <a:gd name="T44" fmla="*/ 1414 w 6050"/>
              <a:gd name="T45" fmla="*/ 1155 h 3712"/>
              <a:gd name="T46" fmla="*/ 1668 w 6050"/>
              <a:gd name="T47" fmla="*/ 901 h 3712"/>
              <a:gd name="T48" fmla="*/ 4381 w 6050"/>
              <a:gd name="T49" fmla="*/ 901 h 3712"/>
              <a:gd name="T50" fmla="*/ 4635 w 6050"/>
              <a:gd name="T51" fmla="*/ 1155 h 3712"/>
              <a:gd name="T52" fmla="*/ 4635 w 6050"/>
              <a:gd name="T53" fmla="*/ 2556 h 3712"/>
              <a:gd name="T54" fmla="*/ 4383 w 6050"/>
              <a:gd name="T55" fmla="*/ 2811 h 3712"/>
              <a:gd name="T56" fmla="*/ 5259 w 6050"/>
              <a:gd name="T57" fmla="*/ 2954 h 3712"/>
              <a:gd name="T58" fmla="*/ 5073 w 6050"/>
              <a:gd name="T59" fmla="*/ 2767 h 3712"/>
              <a:gd name="T60" fmla="*/ 5259 w 6050"/>
              <a:gd name="T61" fmla="*/ 2581 h 3712"/>
              <a:gd name="T62" fmla="*/ 5445 w 6050"/>
              <a:gd name="T63" fmla="*/ 2767 h 3712"/>
              <a:gd name="T64" fmla="*/ 5259 w 6050"/>
              <a:gd name="T65" fmla="*/ 2954 h 3712"/>
              <a:gd name="T66" fmla="*/ 5259 w 6050"/>
              <a:gd name="T67" fmla="*/ 2346 h 3712"/>
              <a:gd name="T68" fmla="*/ 5073 w 6050"/>
              <a:gd name="T69" fmla="*/ 2160 h 3712"/>
              <a:gd name="T70" fmla="*/ 5259 w 6050"/>
              <a:gd name="T71" fmla="*/ 1974 h 3712"/>
              <a:gd name="T72" fmla="*/ 5445 w 6050"/>
              <a:gd name="T73" fmla="*/ 2160 h 3712"/>
              <a:gd name="T74" fmla="*/ 5259 w 6050"/>
              <a:gd name="T75" fmla="*/ 2346 h 3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50" h="3712">
                <a:moveTo>
                  <a:pt x="5894" y="0"/>
                </a:moveTo>
                <a:lnTo>
                  <a:pt x="156" y="0"/>
                </a:lnTo>
                <a:cubicBezTo>
                  <a:pt x="70" y="0"/>
                  <a:pt x="0" y="70"/>
                  <a:pt x="0" y="156"/>
                </a:cubicBezTo>
                <a:lnTo>
                  <a:pt x="0" y="3556"/>
                </a:lnTo>
                <a:cubicBezTo>
                  <a:pt x="0" y="3642"/>
                  <a:pt x="70" y="3712"/>
                  <a:pt x="156" y="3712"/>
                </a:cubicBezTo>
                <a:lnTo>
                  <a:pt x="5894" y="3712"/>
                </a:lnTo>
                <a:cubicBezTo>
                  <a:pt x="5980" y="3712"/>
                  <a:pt x="6050" y="3642"/>
                  <a:pt x="6050" y="3556"/>
                </a:cubicBezTo>
                <a:lnTo>
                  <a:pt x="6050" y="156"/>
                </a:lnTo>
                <a:cubicBezTo>
                  <a:pt x="6050" y="70"/>
                  <a:pt x="5980" y="0"/>
                  <a:pt x="5894" y="0"/>
                </a:cubicBezTo>
                <a:close/>
                <a:moveTo>
                  <a:pt x="791" y="2954"/>
                </a:moveTo>
                <a:cubicBezTo>
                  <a:pt x="689" y="2954"/>
                  <a:pt x="605" y="2870"/>
                  <a:pt x="605" y="2767"/>
                </a:cubicBezTo>
                <a:cubicBezTo>
                  <a:pt x="605" y="2665"/>
                  <a:pt x="689" y="2581"/>
                  <a:pt x="791" y="2581"/>
                </a:cubicBezTo>
                <a:cubicBezTo>
                  <a:pt x="894" y="2581"/>
                  <a:pt x="978" y="2665"/>
                  <a:pt x="978" y="2767"/>
                </a:cubicBezTo>
                <a:cubicBezTo>
                  <a:pt x="978" y="2870"/>
                  <a:pt x="894" y="2954"/>
                  <a:pt x="791" y="2954"/>
                </a:cubicBezTo>
                <a:close/>
                <a:moveTo>
                  <a:pt x="791" y="2346"/>
                </a:moveTo>
                <a:cubicBezTo>
                  <a:pt x="689" y="2346"/>
                  <a:pt x="605" y="2262"/>
                  <a:pt x="605" y="2160"/>
                </a:cubicBezTo>
                <a:cubicBezTo>
                  <a:pt x="605" y="2057"/>
                  <a:pt x="689" y="1974"/>
                  <a:pt x="791" y="1974"/>
                </a:cubicBezTo>
                <a:cubicBezTo>
                  <a:pt x="894" y="1974"/>
                  <a:pt x="978" y="2057"/>
                  <a:pt x="978" y="2160"/>
                </a:cubicBezTo>
                <a:cubicBezTo>
                  <a:pt x="978" y="2262"/>
                  <a:pt x="894" y="2346"/>
                  <a:pt x="791" y="2346"/>
                </a:cubicBezTo>
                <a:close/>
                <a:moveTo>
                  <a:pt x="4383" y="2811"/>
                </a:moveTo>
                <a:lnTo>
                  <a:pt x="1668" y="2811"/>
                </a:lnTo>
                <a:cubicBezTo>
                  <a:pt x="1528" y="2811"/>
                  <a:pt x="1414" y="2697"/>
                  <a:pt x="1414" y="2557"/>
                </a:cubicBezTo>
                <a:lnTo>
                  <a:pt x="1414" y="1155"/>
                </a:lnTo>
                <a:cubicBezTo>
                  <a:pt x="1414" y="1015"/>
                  <a:pt x="1528" y="901"/>
                  <a:pt x="1668" y="901"/>
                </a:cubicBezTo>
                <a:lnTo>
                  <a:pt x="4381" y="901"/>
                </a:lnTo>
                <a:cubicBezTo>
                  <a:pt x="4521" y="901"/>
                  <a:pt x="4635" y="1015"/>
                  <a:pt x="4635" y="1155"/>
                </a:cubicBezTo>
                <a:lnTo>
                  <a:pt x="4635" y="2556"/>
                </a:lnTo>
                <a:cubicBezTo>
                  <a:pt x="4636" y="2697"/>
                  <a:pt x="4523" y="2811"/>
                  <a:pt x="4383" y="2811"/>
                </a:cubicBezTo>
                <a:close/>
                <a:moveTo>
                  <a:pt x="5259" y="2954"/>
                </a:moveTo>
                <a:cubicBezTo>
                  <a:pt x="5156" y="2954"/>
                  <a:pt x="5073" y="2870"/>
                  <a:pt x="5073" y="2767"/>
                </a:cubicBezTo>
                <a:cubicBezTo>
                  <a:pt x="5073" y="2665"/>
                  <a:pt x="5156" y="2581"/>
                  <a:pt x="5259" y="2581"/>
                </a:cubicBezTo>
                <a:cubicBezTo>
                  <a:pt x="5361" y="2581"/>
                  <a:pt x="5445" y="2665"/>
                  <a:pt x="5445" y="2767"/>
                </a:cubicBezTo>
                <a:cubicBezTo>
                  <a:pt x="5445" y="2870"/>
                  <a:pt x="5361" y="2954"/>
                  <a:pt x="5259" y="2954"/>
                </a:cubicBezTo>
                <a:close/>
                <a:moveTo>
                  <a:pt x="5259" y="2346"/>
                </a:moveTo>
                <a:cubicBezTo>
                  <a:pt x="5156" y="2346"/>
                  <a:pt x="5073" y="2262"/>
                  <a:pt x="5073" y="2160"/>
                </a:cubicBezTo>
                <a:cubicBezTo>
                  <a:pt x="5073" y="2057"/>
                  <a:pt x="5156" y="1974"/>
                  <a:pt x="5259" y="1974"/>
                </a:cubicBezTo>
                <a:cubicBezTo>
                  <a:pt x="5361" y="1974"/>
                  <a:pt x="5445" y="2057"/>
                  <a:pt x="5445" y="2160"/>
                </a:cubicBezTo>
                <a:cubicBezTo>
                  <a:pt x="5445" y="2262"/>
                  <a:pt x="5361" y="2346"/>
                  <a:pt x="5259" y="2346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9EA06-C450-4BB5-9FB4-B5048A2D9D0C}"/>
              </a:ext>
            </a:extLst>
          </p:cNvPr>
          <p:cNvGrpSpPr>
            <a:grpSpLocks noChangeAspect="1"/>
          </p:cNvGrpSpPr>
          <p:nvPr/>
        </p:nvGrpSpPr>
        <p:grpSpPr>
          <a:xfrm>
            <a:off x="5262549" y="750327"/>
            <a:ext cx="1973441" cy="1683813"/>
            <a:chOff x="3989209" y="901941"/>
            <a:chExt cx="5051425" cy="4310063"/>
          </a:xfrm>
          <a:solidFill>
            <a:schemeClr val="bg1"/>
          </a:solidFill>
        </p:grpSpPr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6232B4AC-BEC7-4925-9F10-127F64C5B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171" y="2940291"/>
              <a:ext cx="1795463" cy="2271713"/>
            </a:xfrm>
            <a:custGeom>
              <a:avLst/>
              <a:gdLst>
                <a:gd name="T0" fmla="*/ 271 w 278"/>
                <a:gd name="T1" fmla="*/ 209 h 351"/>
                <a:gd name="T2" fmla="*/ 228 w 278"/>
                <a:gd name="T3" fmla="*/ 106 h 351"/>
                <a:gd name="T4" fmla="*/ 208 w 278"/>
                <a:gd name="T5" fmla="*/ 82 h 351"/>
                <a:gd name="T6" fmla="*/ 174 w 278"/>
                <a:gd name="T7" fmla="*/ 91 h 351"/>
                <a:gd name="T8" fmla="*/ 131 w 278"/>
                <a:gd name="T9" fmla="*/ 99 h 351"/>
                <a:gd name="T10" fmla="*/ 100 w 278"/>
                <a:gd name="T11" fmla="*/ 102 h 351"/>
                <a:gd name="T12" fmla="*/ 71 w 278"/>
                <a:gd name="T13" fmla="*/ 36 h 351"/>
                <a:gd name="T14" fmla="*/ 16 w 278"/>
                <a:gd name="T15" fmla="*/ 60 h 351"/>
                <a:gd name="T16" fmla="*/ 46 w 278"/>
                <a:gd name="T17" fmla="*/ 131 h 351"/>
                <a:gd name="T18" fmla="*/ 64 w 278"/>
                <a:gd name="T19" fmla="*/ 172 h 351"/>
                <a:gd name="T20" fmla="*/ 40 w 278"/>
                <a:gd name="T21" fmla="*/ 214 h 351"/>
                <a:gd name="T22" fmla="*/ 73 w 278"/>
                <a:gd name="T23" fmla="*/ 289 h 351"/>
                <a:gd name="T24" fmla="*/ 73 w 278"/>
                <a:gd name="T25" fmla="*/ 289 h 351"/>
                <a:gd name="T26" fmla="*/ 73 w 278"/>
                <a:gd name="T27" fmla="*/ 289 h 351"/>
                <a:gd name="T28" fmla="*/ 121 w 278"/>
                <a:gd name="T29" fmla="*/ 342 h 351"/>
                <a:gd name="T30" fmla="*/ 150 w 278"/>
                <a:gd name="T31" fmla="*/ 347 h 351"/>
                <a:gd name="T32" fmla="*/ 250 w 278"/>
                <a:gd name="T33" fmla="*/ 305 h 351"/>
                <a:gd name="T34" fmla="*/ 276 w 278"/>
                <a:gd name="T35" fmla="*/ 242 h 351"/>
                <a:gd name="T36" fmla="*/ 271 w 278"/>
                <a:gd name="T37" fmla="*/ 20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" h="351">
                  <a:moveTo>
                    <a:pt x="271" y="209"/>
                  </a:moveTo>
                  <a:cubicBezTo>
                    <a:pt x="271" y="207"/>
                    <a:pt x="228" y="106"/>
                    <a:pt x="228" y="106"/>
                  </a:cubicBezTo>
                  <a:cubicBezTo>
                    <a:pt x="224" y="97"/>
                    <a:pt x="220" y="87"/>
                    <a:pt x="208" y="82"/>
                  </a:cubicBezTo>
                  <a:cubicBezTo>
                    <a:pt x="195" y="77"/>
                    <a:pt x="181" y="81"/>
                    <a:pt x="174" y="91"/>
                  </a:cubicBezTo>
                  <a:cubicBezTo>
                    <a:pt x="160" y="80"/>
                    <a:pt x="140" y="86"/>
                    <a:pt x="131" y="99"/>
                  </a:cubicBezTo>
                  <a:cubicBezTo>
                    <a:pt x="121" y="95"/>
                    <a:pt x="109" y="96"/>
                    <a:pt x="100" y="102"/>
                  </a:cubicBezTo>
                  <a:cubicBezTo>
                    <a:pt x="83" y="62"/>
                    <a:pt x="79" y="52"/>
                    <a:pt x="71" y="36"/>
                  </a:cubicBezTo>
                  <a:cubicBezTo>
                    <a:pt x="55" y="0"/>
                    <a:pt x="0" y="24"/>
                    <a:pt x="16" y="60"/>
                  </a:cubicBezTo>
                  <a:lnTo>
                    <a:pt x="46" y="131"/>
                  </a:lnTo>
                  <a:lnTo>
                    <a:pt x="64" y="172"/>
                  </a:lnTo>
                  <a:cubicBezTo>
                    <a:pt x="44" y="175"/>
                    <a:pt x="33" y="196"/>
                    <a:pt x="40" y="214"/>
                  </a:cubicBezTo>
                  <a:cubicBezTo>
                    <a:pt x="40" y="215"/>
                    <a:pt x="69" y="281"/>
                    <a:pt x="73" y="289"/>
                  </a:cubicBezTo>
                  <a:lnTo>
                    <a:pt x="73" y="289"/>
                  </a:lnTo>
                  <a:lnTo>
                    <a:pt x="73" y="289"/>
                  </a:lnTo>
                  <a:cubicBezTo>
                    <a:pt x="79" y="302"/>
                    <a:pt x="111" y="332"/>
                    <a:pt x="121" y="342"/>
                  </a:cubicBezTo>
                  <a:cubicBezTo>
                    <a:pt x="130" y="350"/>
                    <a:pt x="141" y="351"/>
                    <a:pt x="150" y="347"/>
                  </a:cubicBezTo>
                  <a:lnTo>
                    <a:pt x="250" y="305"/>
                  </a:lnTo>
                  <a:cubicBezTo>
                    <a:pt x="271" y="296"/>
                    <a:pt x="272" y="262"/>
                    <a:pt x="276" y="242"/>
                  </a:cubicBezTo>
                  <a:cubicBezTo>
                    <a:pt x="278" y="231"/>
                    <a:pt x="276" y="219"/>
                    <a:pt x="271" y="20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1" name="Freeform 49">
              <a:extLst>
                <a:ext uri="{FF2B5EF4-FFF2-40B4-BE49-F238E27FC236}">
                  <a16:creationId xmlns:a16="http://schemas.microsoft.com/office/drawing/2014/main" id="{B9B7F0FF-C3DF-47EC-8F8C-B01E9E809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34" y="4332529"/>
              <a:ext cx="2066925" cy="704850"/>
            </a:xfrm>
            <a:custGeom>
              <a:avLst/>
              <a:gdLst>
                <a:gd name="T0" fmla="*/ 307 w 320"/>
                <a:gd name="T1" fmla="*/ 35 h 109"/>
                <a:gd name="T2" fmla="*/ 210 w 320"/>
                <a:gd name="T3" fmla="*/ 35 h 109"/>
                <a:gd name="T4" fmla="*/ 210 w 320"/>
                <a:gd name="T5" fmla="*/ 0 h 109"/>
                <a:gd name="T6" fmla="*/ 110 w 320"/>
                <a:gd name="T7" fmla="*/ 0 h 109"/>
                <a:gd name="T8" fmla="*/ 110 w 320"/>
                <a:gd name="T9" fmla="*/ 35 h 109"/>
                <a:gd name="T10" fmla="*/ 12 w 320"/>
                <a:gd name="T11" fmla="*/ 35 h 109"/>
                <a:gd name="T12" fmla="*/ 0 w 320"/>
                <a:gd name="T13" fmla="*/ 47 h 109"/>
                <a:gd name="T14" fmla="*/ 0 w 320"/>
                <a:gd name="T15" fmla="*/ 96 h 109"/>
                <a:gd name="T16" fmla="*/ 12 w 320"/>
                <a:gd name="T17" fmla="*/ 109 h 109"/>
                <a:gd name="T18" fmla="*/ 306 w 320"/>
                <a:gd name="T19" fmla="*/ 109 h 109"/>
                <a:gd name="T20" fmla="*/ 319 w 320"/>
                <a:gd name="T21" fmla="*/ 96 h 109"/>
                <a:gd name="T22" fmla="*/ 319 w 320"/>
                <a:gd name="T23" fmla="*/ 47 h 109"/>
                <a:gd name="T24" fmla="*/ 307 w 320"/>
                <a:gd name="T25" fmla="*/ 3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109">
                  <a:moveTo>
                    <a:pt x="307" y="35"/>
                  </a:moveTo>
                  <a:lnTo>
                    <a:pt x="210" y="35"/>
                  </a:lnTo>
                  <a:lnTo>
                    <a:pt x="210" y="0"/>
                  </a:lnTo>
                  <a:lnTo>
                    <a:pt x="110" y="0"/>
                  </a:lnTo>
                  <a:lnTo>
                    <a:pt x="110" y="35"/>
                  </a:lnTo>
                  <a:lnTo>
                    <a:pt x="12" y="35"/>
                  </a:lnTo>
                  <a:cubicBezTo>
                    <a:pt x="5" y="35"/>
                    <a:pt x="0" y="41"/>
                    <a:pt x="0" y="47"/>
                  </a:cubicBezTo>
                  <a:lnTo>
                    <a:pt x="0" y="96"/>
                  </a:lnTo>
                  <a:cubicBezTo>
                    <a:pt x="0" y="104"/>
                    <a:pt x="5" y="109"/>
                    <a:pt x="12" y="109"/>
                  </a:cubicBezTo>
                  <a:lnTo>
                    <a:pt x="306" y="109"/>
                  </a:lnTo>
                  <a:cubicBezTo>
                    <a:pt x="312" y="109"/>
                    <a:pt x="319" y="104"/>
                    <a:pt x="319" y="96"/>
                  </a:cubicBezTo>
                  <a:lnTo>
                    <a:pt x="319" y="47"/>
                  </a:lnTo>
                  <a:cubicBezTo>
                    <a:pt x="320" y="40"/>
                    <a:pt x="314" y="35"/>
                    <a:pt x="307" y="3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2" name="Freeform 50">
              <a:extLst>
                <a:ext uri="{FF2B5EF4-FFF2-40B4-BE49-F238E27FC236}">
                  <a16:creationId xmlns:a16="http://schemas.microsoft.com/office/drawing/2014/main" id="{F4BB8B40-E1B3-4038-AAC0-BF249569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209" y="3672129"/>
              <a:ext cx="3468688" cy="492125"/>
            </a:xfrm>
            <a:custGeom>
              <a:avLst/>
              <a:gdLst>
                <a:gd name="T0" fmla="*/ 13 w 537"/>
                <a:gd name="T1" fmla="*/ 2 h 76"/>
                <a:gd name="T2" fmla="*/ 0 w 537"/>
                <a:gd name="T3" fmla="*/ 14 h 76"/>
                <a:gd name="T4" fmla="*/ 0 w 537"/>
                <a:gd name="T5" fmla="*/ 23 h 76"/>
                <a:gd name="T6" fmla="*/ 53 w 537"/>
                <a:gd name="T7" fmla="*/ 76 h 76"/>
                <a:gd name="T8" fmla="*/ 519 w 537"/>
                <a:gd name="T9" fmla="*/ 76 h 76"/>
                <a:gd name="T10" fmla="*/ 525 w 537"/>
                <a:gd name="T11" fmla="*/ 61 h 76"/>
                <a:gd name="T12" fmla="*/ 537 w 537"/>
                <a:gd name="T13" fmla="*/ 46 h 76"/>
                <a:gd name="T14" fmla="*/ 516 w 537"/>
                <a:gd name="T15" fmla="*/ 0 h 76"/>
                <a:gd name="T16" fmla="*/ 13 w 537"/>
                <a:gd name="T17" fmla="*/ 0 h 76"/>
                <a:gd name="T18" fmla="*/ 13 w 537"/>
                <a:gd name="T1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7" h="76">
                  <a:moveTo>
                    <a:pt x="13" y="2"/>
                  </a:moveTo>
                  <a:cubicBezTo>
                    <a:pt x="6" y="2"/>
                    <a:pt x="0" y="7"/>
                    <a:pt x="0" y="14"/>
                  </a:cubicBezTo>
                  <a:lnTo>
                    <a:pt x="0" y="23"/>
                  </a:lnTo>
                  <a:cubicBezTo>
                    <a:pt x="0" y="52"/>
                    <a:pt x="24" y="76"/>
                    <a:pt x="53" y="76"/>
                  </a:cubicBezTo>
                  <a:lnTo>
                    <a:pt x="519" y="76"/>
                  </a:lnTo>
                  <a:cubicBezTo>
                    <a:pt x="520" y="71"/>
                    <a:pt x="523" y="66"/>
                    <a:pt x="525" y="61"/>
                  </a:cubicBezTo>
                  <a:lnTo>
                    <a:pt x="537" y="46"/>
                  </a:lnTo>
                  <a:lnTo>
                    <a:pt x="516" y="0"/>
                  </a:lnTo>
                  <a:lnTo>
                    <a:pt x="13" y="0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6DEB62D1-78D4-4B29-AFC6-0910AB909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209" y="901941"/>
              <a:ext cx="3875088" cy="627063"/>
            </a:xfrm>
            <a:custGeom>
              <a:avLst/>
              <a:gdLst>
                <a:gd name="T0" fmla="*/ 600 w 600"/>
                <a:gd name="T1" fmla="*/ 12 h 97"/>
                <a:gd name="T2" fmla="*/ 588 w 600"/>
                <a:gd name="T3" fmla="*/ 0 h 97"/>
                <a:gd name="T4" fmla="*/ 13 w 600"/>
                <a:gd name="T5" fmla="*/ 0 h 97"/>
                <a:gd name="T6" fmla="*/ 0 w 600"/>
                <a:gd name="T7" fmla="*/ 12 h 97"/>
                <a:gd name="T8" fmla="*/ 0 w 600"/>
                <a:gd name="T9" fmla="*/ 97 h 97"/>
                <a:gd name="T10" fmla="*/ 600 w 600"/>
                <a:gd name="T11" fmla="*/ 97 h 97"/>
                <a:gd name="T12" fmla="*/ 600 w 600"/>
                <a:gd name="T13" fmla="*/ 12 h 97"/>
                <a:gd name="T14" fmla="*/ 55 w 600"/>
                <a:gd name="T15" fmla="*/ 50 h 97"/>
                <a:gd name="T16" fmla="*/ 80 w 600"/>
                <a:gd name="T17" fmla="*/ 50 h 97"/>
                <a:gd name="T18" fmla="*/ 55 w 600"/>
                <a:gd name="T19" fmla="*/ 50 h 97"/>
                <a:gd name="T20" fmla="*/ 129 w 600"/>
                <a:gd name="T21" fmla="*/ 59 h 97"/>
                <a:gd name="T22" fmla="*/ 111 w 600"/>
                <a:gd name="T23" fmla="*/ 41 h 97"/>
                <a:gd name="T24" fmla="*/ 129 w 600"/>
                <a:gd name="T25" fmla="*/ 59 h 97"/>
                <a:gd name="T26" fmla="*/ 160 w 600"/>
                <a:gd name="T27" fmla="*/ 50 h 97"/>
                <a:gd name="T28" fmla="*/ 181 w 600"/>
                <a:gd name="T29" fmla="*/ 41 h 97"/>
                <a:gd name="T30" fmla="*/ 185 w 600"/>
                <a:gd name="T31" fmla="*/ 50 h 97"/>
                <a:gd name="T32" fmla="*/ 160 w 600"/>
                <a:gd name="T33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0" h="97">
                  <a:moveTo>
                    <a:pt x="600" y="12"/>
                  </a:moveTo>
                  <a:cubicBezTo>
                    <a:pt x="600" y="5"/>
                    <a:pt x="594" y="0"/>
                    <a:pt x="588" y="0"/>
                  </a:cubicBezTo>
                  <a:lnTo>
                    <a:pt x="13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97"/>
                  </a:lnTo>
                  <a:lnTo>
                    <a:pt x="600" y="97"/>
                  </a:lnTo>
                  <a:lnTo>
                    <a:pt x="600" y="12"/>
                  </a:lnTo>
                  <a:close/>
                  <a:moveTo>
                    <a:pt x="55" y="50"/>
                  </a:moveTo>
                  <a:cubicBezTo>
                    <a:pt x="55" y="34"/>
                    <a:pt x="80" y="34"/>
                    <a:pt x="80" y="50"/>
                  </a:cubicBezTo>
                  <a:cubicBezTo>
                    <a:pt x="80" y="66"/>
                    <a:pt x="55" y="66"/>
                    <a:pt x="55" y="50"/>
                  </a:cubicBezTo>
                  <a:close/>
                  <a:moveTo>
                    <a:pt x="129" y="59"/>
                  </a:moveTo>
                  <a:cubicBezTo>
                    <a:pt x="118" y="70"/>
                    <a:pt x="100" y="52"/>
                    <a:pt x="111" y="41"/>
                  </a:cubicBezTo>
                  <a:cubicBezTo>
                    <a:pt x="123" y="28"/>
                    <a:pt x="140" y="47"/>
                    <a:pt x="129" y="59"/>
                  </a:cubicBezTo>
                  <a:close/>
                  <a:moveTo>
                    <a:pt x="160" y="50"/>
                  </a:moveTo>
                  <a:cubicBezTo>
                    <a:pt x="160" y="39"/>
                    <a:pt x="174" y="34"/>
                    <a:pt x="181" y="41"/>
                  </a:cubicBezTo>
                  <a:cubicBezTo>
                    <a:pt x="184" y="44"/>
                    <a:pt x="185" y="47"/>
                    <a:pt x="185" y="50"/>
                  </a:cubicBezTo>
                  <a:cubicBezTo>
                    <a:pt x="185" y="66"/>
                    <a:pt x="160" y="66"/>
                    <a:pt x="160" y="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F265FA02-B000-4B18-9024-C563A472C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0209" y="1690929"/>
              <a:ext cx="3875088" cy="1838325"/>
            </a:xfrm>
            <a:custGeom>
              <a:avLst/>
              <a:gdLst>
                <a:gd name="T0" fmla="*/ 439 w 600"/>
                <a:gd name="T1" fmla="*/ 263 h 284"/>
                <a:gd name="T2" fmla="*/ 468 w 600"/>
                <a:gd name="T3" fmla="*/ 190 h 284"/>
                <a:gd name="T4" fmla="*/ 540 w 600"/>
                <a:gd name="T5" fmla="*/ 219 h 284"/>
                <a:gd name="T6" fmla="*/ 560 w 600"/>
                <a:gd name="T7" fmla="*/ 264 h 284"/>
                <a:gd name="T8" fmla="*/ 570 w 600"/>
                <a:gd name="T9" fmla="*/ 264 h 284"/>
                <a:gd name="T10" fmla="*/ 600 w 600"/>
                <a:gd name="T11" fmla="*/ 254 h 284"/>
                <a:gd name="T12" fmla="*/ 600 w 600"/>
                <a:gd name="T13" fmla="*/ 0 h 284"/>
                <a:gd name="T14" fmla="*/ 0 w 600"/>
                <a:gd name="T15" fmla="*/ 0 h 284"/>
                <a:gd name="T16" fmla="*/ 0 w 600"/>
                <a:gd name="T17" fmla="*/ 284 h 284"/>
                <a:gd name="T18" fmla="*/ 448 w 600"/>
                <a:gd name="T19" fmla="*/ 284 h 284"/>
                <a:gd name="T20" fmla="*/ 439 w 600"/>
                <a:gd name="T21" fmla="*/ 263 h 284"/>
                <a:gd name="T22" fmla="*/ 190 w 600"/>
                <a:gd name="T23" fmla="*/ 180 h 284"/>
                <a:gd name="T24" fmla="*/ 186 w 600"/>
                <a:gd name="T25" fmla="*/ 198 h 284"/>
                <a:gd name="T26" fmla="*/ 169 w 600"/>
                <a:gd name="T27" fmla="*/ 194 h 284"/>
                <a:gd name="T28" fmla="*/ 134 w 600"/>
                <a:gd name="T29" fmla="*/ 144 h 284"/>
                <a:gd name="T30" fmla="*/ 134 w 600"/>
                <a:gd name="T31" fmla="*/ 130 h 284"/>
                <a:gd name="T32" fmla="*/ 169 w 600"/>
                <a:gd name="T33" fmla="*/ 80 h 284"/>
                <a:gd name="T34" fmla="*/ 186 w 600"/>
                <a:gd name="T35" fmla="*/ 76 h 284"/>
                <a:gd name="T36" fmla="*/ 190 w 600"/>
                <a:gd name="T37" fmla="*/ 94 h 284"/>
                <a:gd name="T38" fmla="*/ 160 w 600"/>
                <a:gd name="T39" fmla="*/ 138 h 284"/>
                <a:gd name="T40" fmla="*/ 190 w 600"/>
                <a:gd name="T41" fmla="*/ 180 h 284"/>
                <a:gd name="T42" fmla="*/ 239 w 600"/>
                <a:gd name="T43" fmla="*/ 178 h 284"/>
                <a:gd name="T44" fmla="*/ 218 w 600"/>
                <a:gd name="T45" fmla="*/ 178 h 284"/>
                <a:gd name="T46" fmla="*/ 205 w 600"/>
                <a:gd name="T47" fmla="*/ 165 h 284"/>
                <a:gd name="T48" fmla="*/ 218 w 600"/>
                <a:gd name="T49" fmla="*/ 153 h 284"/>
                <a:gd name="T50" fmla="*/ 239 w 600"/>
                <a:gd name="T51" fmla="*/ 153 h 284"/>
                <a:gd name="T52" fmla="*/ 251 w 600"/>
                <a:gd name="T53" fmla="*/ 165 h 284"/>
                <a:gd name="T54" fmla="*/ 239 w 600"/>
                <a:gd name="T55" fmla="*/ 178 h 284"/>
                <a:gd name="T56" fmla="*/ 294 w 600"/>
                <a:gd name="T57" fmla="*/ 178 h 284"/>
                <a:gd name="T58" fmla="*/ 273 w 600"/>
                <a:gd name="T59" fmla="*/ 178 h 284"/>
                <a:gd name="T60" fmla="*/ 260 w 600"/>
                <a:gd name="T61" fmla="*/ 165 h 284"/>
                <a:gd name="T62" fmla="*/ 273 w 600"/>
                <a:gd name="T63" fmla="*/ 153 h 284"/>
                <a:gd name="T64" fmla="*/ 294 w 600"/>
                <a:gd name="T65" fmla="*/ 153 h 284"/>
                <a:gd name="T66" fmla="*/ 306 w 600"/>
                <a:gd name="T67" fmla="*/ 165 h 284"/>
                <a:gd name="T68" fmla="*/ 294 w 600"/>
                <a:gd name="T69" fmla="*/ 178 h 284"/>
                <a:gd name="T70" fmla="*/ 385 w 600"/>
                <a:gd name="T71" fmla="*/ 79 h 284"/>
                <a:gd name="T72" fmla="*/ 331 w 600"/>
                <a:gd name="T73" fmla="*/ 203 h 284"/>
                <a:gd name="T74" fmla="*/ 315 w 600"/>
                <a:gd name="T75" fmla="*/ 209 h 284"/>
                <a:gd name="T76" fmla="*/ 309 w 600"/>
                <a:gd name="T77" fmla="*/ 193 h 284"/>
                <a:gd name="T78" fmla="*/ 363 w 600"/>
                <a:gd name="T79" fmla="*/ 69 h 284"/>
                <a:gd name="T80" fmla="*/ 379 w 600"/>
                <a:gd name="T81" fmla="*/ 63 h 284"/>
                <a:gd name="T82" fmla="*/ 385 w 600"/>
                <a:gd name="T83" fmla="*/ 79 h 284"/>
                <a:gd name="T84" fmla="*/ 413 w 600"/>
                <a:gd name="T85" fmla="*/ 198 h 284"/>
                <a:gd name="T86" fmla="*/ 409 w 600"/>
                <a:gd name="T87" fmla="*/ 180 h 284"/>
                <a:gd name="T88" fmla="*/ 439 w 600"/>
                <a:gd name="T89" fmla="*/ 137 h 284"/>
                <a:gd name="T90" fmla="*/ 409 w 600"/>
                <a:gd name="T91" fmla="*/ 93 h 284"/>
                <a:gd name="T92" fmla="*/ 413 w 600"/>
                <a:gd name="T93" fmla="*/ 75 h 284"/>
                <a:gd name="T94" fmla="*/ 430 w 600"/>
                <a:gd name="T95" fmla="*/ 79 h 284"/>
                <a:gd name="T96" fmla="*/ 465 w 600"/>
                <a:gd name="T97" fmla="*/ 129 h 284"/>
                <a:gd name="T98" fmla="*/ 465 w 600"/>
                <a:gd name="T99" fmla="*/ 143 h 284"/>
                <a:gd name="T100" fmla="*/ 430 w 600"/>
                <a:gd name="T101" fmla="*/ 193 h 284"/>
                <a:gd name="T102" fmla="*/ 413 w 600"/>
                <a:gd name="T103" fmla="*/ 19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0" h="284">
                  <a:moveTo>
                    <a:pt x="439" y="263"/>
                  </a:moveTo>
                  <a:cubicBezTo>
                    <a:pt x="428" y="234"/>
                    <a:pt x="440" y="203"/>
                    <a:pt x="468" y="190"/>
                  </a:cubicBezTo>
                  <a:cubicBezTo>
                    <a:pt x="495" y="178"/>
                    <a:pt x="528" y="190"/>
                    <a:pt x="540" y="219"/>
                  </a:cubicBezTo>
                  <a:cubicBezTo>
                    <a:pt x="546" y="232"/>
                    <a:pt x="550" y="242"/>
                    <a:pt x="560" y="264"/>
                  </a:cubicBezTo>
                  <a:lnTo>
                    <a:pt x="570" y="264"/>
                  </a:lnTo>
                  <a:cubicBezTo>
                    <a:pt x="579" y="258"/>
                    <a:pt x="589" y="254"/>
                    <a:pt x="600" y="254"/>
                  </a:cubicBezTo>
                  <a:lnTo>
                    <a:pt x="600" y="0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448" y="284"/>
                  </a:lnTo>
                  <a:lnTo>
                    <a:pt x="439" y="263"/>
                  </a:lnTo>
                  <a:close/>
                  <a:moveTo>
                    <a:pt x="190" y="180"/>
                  </a:moveTo>
                  <a:cubicBezTo>
                    <a:pt x="194" y="187"/>
                    <a:pt x="193" y="194"/>
                    <a:pt x="186" y="198"/>
                  </a:cubicBezTo>
                  <a:cubicBezTo>
                    <a:pt x="180" y="202"/>
                    <a:pt x="172" y="200"/>
                    <a:pt x="169" y="194"/>
                  </a:cubicBezTo>
                  <a:lnTo>
                    <a:pt x="134" y="144"/>
                  </a:lnTo>
                  <a:cubicBezTo>
                    <a:pt x="131" y="140"/>
                    <a:pt x="131" y="134"/>
                    <a:pt x="134" y="130"/>
                  </a:cubicBezTo>
                  <a:lnTo>
                    <a:pt x="169" y="80"/>
                  </a:lnTo>
                  <a:cubicBezTo>
                    <a:pt x="173" y="74"/>
                    <a:pt x="180" y="73"/>
                    <a:pt x="186" y="76"/>
                  </a:cubicBezTo>
                  <a:cubicBezTo>
                    <a:pt x="191" y="80"/>
                    <a:pt x="194" y="88"/>
                    <a:pt x="190" y="94"/>
                  </a:cubicBezTo>
                  <a:lnTo>
                    <a:pt x="160" y="138"/>
                  </a:lnTo>
                  <a:lnTo>
                    <a:pt x="190" y="180"/>
                  </a:lnTo>
                  <a:close/>
                  <a:moveTo>
                    <a:pt x="239" y="178"/>
                  </a:moveTo>
                  <a:lnTo>
                    <a:pt x="218" y="178"/>
                  </a:lnTo>
                  <a:cubicBezTo>
                    <a:pt x="210" y="178"/>
                    <a:pt x="205" y="172"/>
                    <a:pt x="205" y="165"/>
                  </a:cubicBezTo>
                  <a:cubicBezTo>
                    <a:pt x="205" y="158"/>
                    <a:pt x="210" y="153"/>
                    <a:pt x="218" y="153"/>
                  </a:cubicBezTo>
                  <a:lnTo>
                    <a:pt x="239" y="153"/>
                  </a:lnTo>
                  <a:cubicBezTo>
                    <a:pt x="246" y="153"/>
                    <a:pt x="251" y="158"/>
                    <a:pt x="251" y="165"/>
                  </a:cubicBezTo>
                  <a:cubicBezTo>
                    <a:pt x="251" y="172"/>
                    <a:pt x="245" y="178"/>
                    <a:pt x="239" y="178"/>
                  </a:cubicBezTo>
                  <a:close/>
                  <a:moveTo>
                    <a:pt x="294" y="178"/>
                  </a:moveTo>
                  <a:lnTo>
                    <a:pt x="273" y="178"/>
                  </a:lnTo>
                  <a:cubicBezTo>
                    <a:pt x="266" y="178"/>
                    <a:pt x="260" y="172"/>
                    <a:pt x="260" y="165"/>
                  </a:cubicBezTo>
                  <a:cubicBezTo>
                    <a:pt x="260" y="158"/>
                    <a:pt x="266" y="153"/>
                    <a:pt x="273" y="153"/>
                  </a:cubicBezTo>
                  <a:lnTo>
                    <a:pt x="294" y="153"/>
                  </a:lnTo>
                  <a:cubicBezTo>
                    <a:pt x="300" y="153"/>
                    <a:pt x="306" y="158"/>
                    <a:pt x="306" y="165"/>
                  </a:cubicBezTo>
                  <a:cubicBezTo>
                    <a:pt x="306" y="172"/>
                    <a:pt x="300" y="178"/>
                    <a:pt x="294" y="178"/>
                  </a:cubicBezTo>
                  <a:close/>
                  <a:moveTo>
                    <a:pt x="385" y="79"/>
                  </a:moveTo>
                  <a:lnTo>
                    <a:pt x="331" y="203"/>
                  </a:lnTo>
                  <a:cubicBezTo>
                    <a:pt x="329" y="209"/>
                    <a:pt x="321" y="212"/>
                    <a:pt x="315" y="209"/>
                  </a:cubicBezTo>
                  <a:cubicBezTo>
                    <a:pt x="309" y="206"/>
                    <a:pt x="306" y="199"/>
                    <a:pt x="309" y="193"/>
                  </a:cubicBezTo>
                  <a:lnTo>
                    <a:pt x="363" y="69"/>
                  </a:lnTo>
                  <a:cubicBezTo>
                    <a:pt x="365" y="63"/>
                    <a:pt x="372" y="60"/>
                    <a:pt x="379" y="63"/>
                  </a:cubicBezTo>
                  <a:cubicBezTo>
                    <a:pt x="384" y="65"/>
                    <a:pt x="388" y="73"/>
                    <a:pt x="385" y="79"/>
                  </a:cubicBezTo>
                  <a:close/>
                  <a:moveTo>
                    <a:pt x="413" y="198"/>
                  </a:moveTo>
                  <a:cubicBezTo>
                    <a:pt x="406" y="194"/>
                    <a:pt x="405" y="187"/>
                    <a:pt x="409" y="180"/>
                  </a:cubicBezTo>
                  <a:lnTo>
                    <a:pt x="439" y="137"/>
                  </a:lnTo>
                  <a:lnTo>
                    <a:pt x="409" y="93"/>
                  </a:lnTo>
                  <a:cubicBezTo>
                    <a:pt x="405" y="87"/>
                    <a:pt x="406" y="79"/>
                    <a:pt x="413" y="75"/>
                  </a:cubicBezTo>
                  <a:cubicBezTo>
                    <a:pt x="419" y="72"/>
                    <a:pt x="426" y="73"/>
                    <a:pt x="430" y="79"/>
                  </a:cubicBezTo>
                  <a:lnTo>
                    <a:pt x="465" y="129"/>
                  </a:lnTo>
                  <a:cubicBezTo>
                    <a:pt x="468" y="133"/>
                    <a:pt x="468" y="139"/>
                    <a:pt x="465" y="143"/>
                  </a:cubicBezTo>
                  <a:lnTo>
                    <a:pt x="430" y="193"/>
                  </a:lnTo>
                  <a:cubicBezTo>
                    <a:pt x="426" y="200"/>
                    <a:pt x="419" y="202"/>
                    <a:pt x="413" y="19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581D24-DA96-4D16-A45C-45F87804A9D8}"/>
              </a:ext>
            </a:extLst>
          </p:cNvPr>
          <p:cNvGrpSpPr>
            <a:grpSpLocks noChangeAspect="1"/>
          </p:cNvGrpSpPr>
          <p:nvPr/>
        </p:nvGrpSpPr>
        <p:grpSpPr>
          <a:xfrm>
            <a:off x="5636294" y="3916846"/>
            <a:ext cx="1459285" cy="1565950"/>
            <a:chOff x="6848102" y="1482604"/>
            <a:chExt cx="2519362" cy="2703513"/>
          </a:xfrm>
          <a:solidFill>
            <a:schemeClr val="bg1"/>
          </a:solidFill>
        </p:grpSpPr>
        <p:sp>
          <p:nvSpPr>
            <p:cNvPr id="16" name="Freeform 93">
              <a:extLst>
                <a:ext uri="{FF2B5EF4-FFF2-40B4-BE49-F238E27FC236}">
                  <a16:creationId xmlns:a16="http://schemas.microsoft.com/office/drawing/2014/main" id="{8C9A12BD-9920-4F0B-97FD-A093A8039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8102" y="1482604"/>
              <a:ext cx="1889125" cy="2522537"/>
            </a:xfrm>
            <a:custGeom>
              <a:avLst/>
              <a:gdLst>
                <a:gd name="T0" fmla="*/ 339 w 525"/>
                <a:gd name="T1" fmla="*/ 618 h 700"/>
                <a:gd name="T2" fmla="*/ 275 w 525"/>
                <a:gd name="T3" fmla="*/ 493 h 700"/>
                <a:gd name="T4" fmla="*/ 300 w 525"/>
                <a:gd name="T5" fmla="*/ 431 h 700"/>
                <a:gd name="T6" fmla="*/ 433 w 525"/>
                <a:gd name="T7" fmla="*/ 389 h 700"/>
                <a:gd name="T8" fmla="*/ 525 w 525"/>
                <a:gd name="T9" fmla="*/ 325 h 700"/>
                <a:gd name="T10" fmla="*/ 514 w 525"/>
                <a:gd name="T11" fmla="*/ 134 h 700"/>
                <a:gd name="T12" fmla="*/ 390 w 525"/>
                <a:gd name="T13" fmla="*/ 0 h 700"/>
                <a:gd name="T14" fmla="*/ 0 w 525"/>
                <a:gd name="T15" fmla="*/ 38 h 700"/>
                <a:gd name="T16" fmla="*/ 38 w 525"/>
                <a:gd name="T17" fmla="*/ 700 h 700"/>
                <a:gd name="T18" fmla="*/ 300 w 525"/>
                <a:gd name="T19" fmla="*/ 669 h 700"/>
                <a:gd name="T20" fmla="*/ 400 w 525"/>
                <a:gd name="T21" fmla="*/ 50 h 700"/>
                <a:gd name="T22" fmla="*/ 413 w 525"/>
                <a:gd name="T23" fmla="*/ 150 h 700"/>
                <a:gd name="T24" fmla="*/ 475 w 525"/>
                <a:gd name="T25" fmla="*/ 175 h 700"/>
                <a:gd name="T26" fmla="*/ 375 w 525"/>
                <a:gd name="T27" fmla="*/ 138 h 700"/>
                <a:gd name="T28" fmla="*/ 125 w 525"/>
                <a:gd name="T29" fmla="*/ 75 h 700"/>
                <a:gd name="T30" fmla="*/ 100 w 525"/>
                <a:gd name="T31" fmla="*/ 90 h 700"/>
                <a:gd name="T32" fmla="*/ 100 w 525"/>
                <a:gd name="T33" fmla="*/ 135 h 700"/>
                <a:gd name="T34" fmla="*/ 125 w 525"/>
                <a:gd name="T35" fmla="*/ 150 h 700"/>
                <a:gd name="T36" fmla="*/ 100 w 525"/>
                <a:gd name="T37" fmla="*/ 175 h 700"/>
                <a:gd name="T38" fmla="*/ 75 w 525"/>
                <a:gd name="T39" fmla="*/ 135 h 700"/>
                <a:gd name="T40" fmla="*/ 70 w 525"/>
                <a:gd name="T41" fmla="*/ 125 h 700"/>
                <a:gd name="T42" fmla="*/ 50 w 525"/>
                <a:gd name="T43" fmla="*/ 100 h 700"/>
                <a:gd name="T44" fmla="*/ 71 w 525"/>
                <a:gd name="T45" fmla="*/ 99 h 700"/>
                <a:gd name="T46" fmla="*/ 75 w 525"/>
                <a:gd name="T47" fmla="*/ 75 h 700"/>
                <a:gd name="T48" fmla="*/ 125 w 525"/>
                <a:gd name="T49" fmla="*/ 50 h 700"/>
                <a:gd name="T50" fmla="*/ 225 w 525"/>
                <a:gd name="T51" fmla="*/ 125 h 700"/>
                <a:gd name="T52" fmla="*/ 204 w 525"/>
                <a:gd name="T53" fmla="*/ 126 h 700"/>
                <a:gd name="T54" fmla="*/ 200 w 525"/>
                <a:gd name="T55" fmla="*/ 150 h 700"/>
                <a:gd name="T56" fmla="*/ 150 w 525"/>
                <a:gd name="T57" fmla="*/ 175 h 700"/>
                <a:gd name="T58" fmla="*/ 175 w 525"/>
                <a:gd name="T59" fmla="*/ 150 h 700"/>
                <a:gd name="T60" fmla="*/ 182 w 525"/>
                <a:gd name="T61" fmla="*/ 113 h 700"/>
                <a:gd name="T62" fmla="*/ 175 w 525"/>
                <a:gd name="T63" fmla="*/ 75 h 700"/>
                <a:gd name="T64" fmla="*/ 150 w 525"/>
                <a:gd name="T65" fmla="*/ 50 h 700"/>
                <a:gd name="T66" fmla="*/ 200 w 525"/>
                <a:gd name="T67" fmla="*/ 75 h 700"/>
                <a:gd name="T68" fmla="*/ 204 w 525"/>
                <a:gd name="T69" fmla="*/ 99 h 700"/>
                <a:gd name="T70" fmla="*/ 225 w 525"/>
                <a:gd name="T71" fmla="*/ 1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700">
                  <a:moveTo>
                    <a:pt x="300" y="669"/>
                  </a:moveTo>
                  <a:lnTo>
                    <a:pt x="339" y="618"/>
                  </a:lnTo>
                  <a:lnTo>
                    <a:pt x="275" y="608"/>
                  </a:lnTo>
                  <a:lnTo>
                    <a:pt x="275" y="493"/>
                  </a:lnTo>
                  <a:lnTo>
                    <a:pt x="339" y="484"/>
                  </a:lnTo>
                  <a:lnTo>
                    <a:pt x="300" y="431"/>
                  </a:lnTo>
                  <a:lnTo>
                    <a:pt x="381" y="350"/>
                  </a:lnTo>
                  <a:lnTo>
                    <a:pt x="433" y="389"/>
                  </a:lnTo>
                  <a:lnTo>
                    <a:pt x="441" y="325"/>
                  </a:lnTo>
                  <a:lnTo>
                    <a:pt x="525" y="325"/>
                  </a:lnTo>
                  <a:lnTo>
                    <a:pt x="525" y="160"/>
                  </a:lnTo>
                  <a:cubicBezTo>
                    <a:pt x="525" y="150"/>
                    <a:pt x="521" y="140"/>
                    <a:pt x="514" y="134"/>
                  </a:cubicBezTo>
                  <a:lnTo>
                    <a:pt x="416" y="11"/>
                  </a:lnTo>
                  <a:cubicBezTo>
                    <a:pt x="409" y="4"/>
                    <a:pt x="400" y="0"/>
                    <a:pt x="390" y="0"/>
                  </a:cubicBezTo>
                  <a:lnTo>
                    <a:pt x="38" y="0"/>
                  </a:lnTo>
                  <a:cubicBezTo>
                    <a:pt x="16" y="0"/>
                    <a:pt x="0" y="16"/>
                    <a:pt x="0" y="38"/>
                  </a:cubicBezTo>
                  <a:lnTo>
                    <a:pt x="0" y="663"/>
                  </a:lnTo>
                  <a:cubicBezTo>
                    <a:pt x="0" y="684"/>
                    <a:pt x="16" y="700"/>
                    <a:pt x="38" y="700"/>
                  </a:cubicBezTo>
                  <a:lnTo>
                    <a:pt x="331" y="700"/>
                  </a:lnTo>
                  <a:lnTo>
                    <a:pt x="300" y="669"/>
                  </a:lnTo>
                  <a:close/>
                  <a:moveTo>
                    <a:pt x="375" y="50"/>
                  </a:moveTo>
                  <a:lnTo>
                    <a:pt x="400" y="50"/>
                  </a:lnTo>
                  <a:lnTo>
                    <a:pt x="400" y="138"/>
                  </a:lnTo>
                  <a:cubicBezTo>
                    <a:pt x="400" y="145"/>
                    <a:pt x="405" y="150"/>
                    <a:pt x="413" y="150"/>
                  </a:cubicBezTo>
                  <a:lnTo>
                    <a:pt x="475" y="150"/>
                  </a:lnTo>
                  <a:lnTo>
                    <a:pt x="475" y="175"/>
                  </a:lnTo>
                  <a:lnTo>
                    <a:pt x="413" y="175"/>
                  </a:lnTo>
                  <a:cubicBezTo>
                    <a:pt x="391" y="175"/>
                    <a:pt x="375" y="159"/>
                    <a:pt x="375" y="138"/>
                  </a:cubicBezTo>
                  <a:lnTo>
                    <a:pt x="375" y="50"/>
                  </a:lnTo>
                  <a:close/>
                  <a:moveTo>
                    <a:pt x="125" y="75"/>
                  </a:moveTo>
                  <a:lnTo>
                    <a:pt x="100" y="75"/>
                  </a:lnTo>
                  <a:lnTo>
                    <a:pt x="100" y="90"/>
                  </a:lnTo>
                  <a:cubicBezTo>
                    <a:pt x="100" y="99"/>
                    <a:pt x="98" y="106"/>
                    <a:pt x="93" y="113"/>
                  </a:cubicBezTo>
                  <a:cubicBezTo>
                    <a:pt x="98" y="119"/>
                    <a:pt x="100" y="128"/>
                    <a:pt x="100" y="135"/>
                  </a:cubicBezTo>
                  <a:lnTo>
                    <a:pt x="100" y="150"/>
                  </a:lnTo>
                  <a:lnTo>
                    <a:pt x="125" y="150"/>
                  </a:lnTo>
                  <a:lnTo>
                    <a:pt x="125" y="175"/>
                  </a:lnTo>
                  <a:lnTo>
                    <a:pt x="100" y="175"/>
                  </a:lnTo>
                  <a:cubicBezTo>
                    <a:pt x="86" y="175"/>
                    <a:pt x="75" y="164"/>
                    <a:pt x="75" y="150"/>
                  </a:cubicBezTo>
                  <a:lnTo>
                    <a:pt x="75" y="135"/>
                  </a:lnTo>
                  <a:cubicBezTo>
                    <a:pt x="75" y="131"/>
                    <a:pt x="74" y="129"/>
                    <a:pt x="71" y="126"/>
                  </a:cubicBezTo>
                  <a:lnTo>
                    <a:pt x="70" y="125"/>
                  </a:lnTo>
                  <a:lnTo>
                    <a:pt x="50" y="125"/>
                  </a:lnTo>
                  <a:lnTo>
                    <a:pt x="50" y="100"/>
                  </a:lnTo>
                  <a:lnTo>
                    <a:pt x="70" y="100"/>
                  </a:lnTo>
                  <a:lnTo>
                    <a:pt x="71" y="99"/>
                  </a:lnTo>
                  <a:cubicBezTo>
                    <a:pt x="74" y="96"/>
                    <a:pt x="75" y="93"/>
                    <a:pt x="75" y="90"/>
                  </a:cubicBezTo>
                  <a:lnTo>
                    <a:pt x="75" y="75"/>
                  </a:lnTo>
                  <a:cubicBezTo>
                    <a:pt x="75" y="61"/>
                    <a:pt x="86" y="50"/>
                    <a:pt x="100" y="50"/>
                  </a:cubicBezTo>
                  <a:lnTo>
                    <a:pt x="125" y="50"/>
                  </a:lnTo>
                  <a:lnTo>
                    <a:pt x="125" y="75"/>
                  </a:lnTo>
                  <a:close/>
                  <a:moveTo>
                    <a:pt x="225" y="125"/>
                  </a:moveTo>
                  <a:lnTo>
                    <a:pt x="205" y="125"/>
                  </a:lnTo>
                  <a:lnTo>
                    <a:pt x="204" y="126"/>
                  </a:lnTo>
                  <a:cubicBezTo>
                    <a:pt x="201" y="129"/>
                    <a:pt x="200" y="131"/>
                    <a:pt x="200" y="135"/>
                  </a:cubicBezTo>
                  <a:lnTo>
                    <a:pt x="200" y="150"/>
                  </a:lnTo>
                  <a:cubicBezTo>
                    <a:pt x="200" y="164"/>
                    <a:pt x="189" y="175"/>
                    <a:pt x="175" y="175"/>
                  </a:cubicBezTo>
                  <a:lnTo>
                    <a:pt x="150" y="175"/>
                  </a:lnTo>
                  <a:lnTo>
                    <a:pt x="150" y="150"/>
                  </a:lnTo>
                  <a:lnTo>
                    <a:pt x="175" y="150"/>
                  </a:lnTo>
                  <a:lnTo>
                    <a:pt x="175" y="135"/>
                  </a:lnTo>
                  <a:cubicBezTo>
                    <a:pt x="175" y="126"/>
                    <a:pt x="177" y="119"/>
                    <a:pt x="182" y="113"/>
                  </a:cubicBezTo>
                  <a:cubicBezTo>
                    <a:pt x="178" y="106"/>
                    <a:pt x="175" y="98"/>
                    <a:pt x="175" y="90"/>
                  </a:cubicBezTo>
                  <a:lnTo>
                    <a:pt x="175" y="75"/>
                  </a:lnTo>
                  <a:lnTo>
                    <a:pt x="150" y="75"/>
                  </a:lnTo>
                  <a:lnTo>
                    <a:pt x="150" y="50"/>
                  </a:lnTo>
                  <a:lnTo>
                    <a:pt x="175" y="50"/>
                  </a:lnTo>
                  <a:cubicBezTo>
                    <a:pt x="189" y="50"/>
                    <a:pt x="200" y="61"/>
                    <a:pt x="200" y="75"/>
                  </a:cubicBezTo>
                  <a:lnTo>
                    <a:pt x="200" y="90"/>
                  </a:lnTo>
                  <a:cubicBezTo>
                    <a:pt x="200" y="94"/>
                    <a:pt x="201" y="96"/>
                    <a:pt x="204" y="99"/>
                  </a:cubicBezTo>
                  <a:lnTo>
                    <a:pt x="205" y="100"/>
                  </a:lnTo>
                  <a:lnTo>
                    <a:pt x="225" y="100"/>
                  </a:lnTo>
                  <a:lnTo>
                    <a:pt x="225" y="12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7" name="Freeform 94">
              <a:extLst>
                <a:ext uri="{FF2B5EF4-FFF2-40B4-BE49-F238E27FC236}">
                  <a16:creationId xmlns:a16="http://schemas.microsoft.com/office/drawing/2014/main" id="{22D29315-097A-497D-91B6-DBB2D5F00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7602" y="2744667"/>
              <a:ext cx="1439862" cy="1441450"/>
            </a:xfrm>
            <a:custGeom>
              <a:avLst/>
              <a:gdLst>
                <a:gd name="T0" fmla="*/ 400 w 400"/>
                <a:gd name="T1" fmla="*/ 236 h 400"/>
                <a:gd name="T2" fmla="*/ 400 w 400"/>
                <a:gd name="T3" fmla="*/ 165 h 400"/>
                <a:gd name="T4" fmla="*/ 330 w 400"/>
                <a:gd name="T5" fmla="*/ 155 h 400"/>
                <a:gd name="T6" fmla="*/ 325 w 400"/>
                <a:gd name="T7" fmla="*/ 141 h 400"/>
                <a:gd name="T8" fmla="*/ 368 w 400"/>
                <a:gd name="T9" fmla="*/ 84 h 400"/>
                <a:gd name="T10" fmla="*/ 316 w 400"/>
                <a:gd name="T11" fmla="*/ 32 h 400"/>
                <a:gd name="T12" fmla="*/ 259 w 400"/>
                <a:gd name="T13" fmla="*/ 75 h 400"/>
                <a:gd name="T14" fmla="*/ 245 w 400"/>
                <a:gd name="T15" fmla="*/ 70 h 400"/>
                <a:gd name="T16" fmla="*/ 236 w 400"/>
                <a:gd name="T17" fmla="*/ 0 h 400"/>
                <a:gd name="T18" fmla="*/ 165 w 400"/>
                <a:gd name="T19" fmla="*/ 0 h 400"/>
                <a:gd name="T20" fmla="*/ 155 w 400"/>
                <a:gd name="T21" fmla="*/ 70 h 400"/>
                <a:gd name="T22" fmla="*/ 141 w 400"/>
                <a:gd name="T23" fmla="*/ 75 h 400"/>
                <a:gd name="T24" fmla="*/ 84 w 400"/>
                <a:gd name="T25" fmla="*/ 33 h 400"/>
                <a:gd name="T26" fmla="*/ 32 w 400"/>
                <a:gd name="T27" fmla="*/ 84 h 400"/>
                <a:gd name="T28" fmla="*/ 75 w 400"/>
                <a:gd name="T29" fmla="*/ 141 h 400"/>
                <a:gd name="T30" fmla="*/ 70 w 400"/>
                <a:gd name="T31" fmla="*/ 155 h 400"/>
                <a:gd name="T32" fmla="*/ 0 w 400"/>
                <a:gd name="T33" fmla="*/ 164 h 400"/>
                <a:gd name="T34" fmla="*/ 0 w 400"/>
                <a:gd name="T35" fmla="*/ 235 h 400"/>
                <a:gd name="T36" fmla="*/ 70 w 400"/>
                <a:gd name="T37" fmla="*/ 245 h 400"/>
                <a:gd name="T38" fmla="*/ 75 w 400"/>
                <a:gd name="T39" fmla="*/ 259 h 400"/>
                <a:gd name="T40" fmla="*/ 33 w 400"/>
                <a:gd name="T41" fmla="*/ 316 h 400"/>
                <a:gd name="T42" fmla="*/ 84 w 400"/>
                <a:gd name="T43" fmla="*/ 368 h 400"/>
                <a:gd name="T44" fmla="*/ 141 w 400"/>
                <a:gd name="T45" fmla="*/ 325 h 400"/>
                <a:gd name="T46" fmla="*/ 155 w 400"/>
                <a:gd name="T47" fmla="*/ 330 h 400"/>
                <a:gd name="T48" fmla="*/ 165 w 400"/>
                <a:gd name="T49" fmla="*/ 400 h 400"/>
                <a:gd name="T50" fmla="*/ 236 w 400"/>
                <a:gd name="T51" fmla="*/ 400 h 400"/>
                <a:gd name="T52" fmla="*/ 246 w 400"/>
                <a:gd name="T53" fmla="*/ 330 h 400"/>
                <a:gd name="T54" fmla="*/ 260 w 400"/>
                <a:gd name="T55" fmla="*/ 325 h 400"/>
                <a:gd name="T56" fmla="*/ 318 w 400"/>
                <a:gd name="T57" fmla="*/ 368 h 400"/>
                <a:gd name="T58" fmla="*/ 369 w 400"/>
                <a:gd name="T59" fmla="*/ 316 h 400"/>
                <a:gd name="T60" fmla="*/ 326 w 400"/>
                <a:gd name="T61" fmla="*/ 259 h 400"/>
                <a:gd name="T62" fmla="*/ 331 w 400"/>
                <a:gd name="T63" fmla="*/ 245 h 400"/>
                <a:gd name="T64" fmla="*/ 400 w 400"/>
                <a:gd name="T65" fmla="*/ 236 h 400"/>
                <a:gd name="T66" fmla="*/ 200 w 400"/>
                <a:gd name="T67" fmla="*/ 238 h 400"/>
                <a:gd name="T68" fmla="*/ 163 w 400"/>
                <a:gd name="T69" fmla="*/ 200 h 400"/>
                <a:gd name="T70" fmla="*/ 200 w 400"/>
                <a:gd name="T71" fmla="*/ 163 h 400"/>
                <a:gd name="T72" fmla="*/ 238 w 400"/>
                <a:gd name="T73" fmla="*/ 200 h 400"/>
                <a:gd name="T74" fmla="*/ 200 w 400"/>
                <a:gd name="T75" fmla="*/ 23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0" h="400">
                  <a:moveTo>
                    <a:pt x="400" y="236"/>
                  </a:moveTo>
                  <a:lnTo>
                    <a:pt x="400" y="165"/>
                  </a:lnTo>
                  <a:lnTo>
                    <a:pt x="330" y="155"/>
                  </a:lnTo>
                  <a:cubicBezTo>
                    <a:pt x="329" y="150"/>
                    <a:pt x="326" y="146"/>
                    <a:pt x="325" y="141"/>
                  </a:cubicBezTo>
                  <a:lnTo>
                    <a:pt x="368" y="84"/>
                  </a:lnTo>
                  <a:lnTo>
                    <a:pt x="316" y="32"/>
                  </a:lnTo>
                  <a:lnTo>
                    <a:pt x="259" y="75"/>
                  </a:lnTo>
                  <a:cubicBezTo>
                    <a:pt x="255" y="72"/>
                    <a:pt x="250" y="71"/>
                    <a:pt x="245" y="70"/>
                  </a:cubicBezTo>
                  <a:lnTo>
                    <a:pt x="236" y="0"/>
                  </a:lnTo>
                  <a:lnTo>
                    <a:pt x="165" y="0"/>
                  </a:lnTo>
                  <a:lnTo>
                    <a:pt x="155" y="70"/>
                  </a:lnTo>
                  <a:cubicBezTo>
                    <a:pt x="150" y="71"/>
                    <a:pt x="146" y="74"/>
                    <a:pt x="141" y="75"/>
                  </a:cubicBezTo>
                  <a:lnTo>
                    <a:pt x="84" y="33"/>
                  </a:lnTo>
                  <a:lnTo>
                    <a:pt x="32" y="84"/>
                  </a:lnTo>
                  <a:lnTo>
                    <a:pt x="75" y="141"/>
                  </a:lnTo>
                  <a:cubicBezTo>
                    <a:pt x="72" y="145"/>
                    <a:pt x="71" y="150"/>
                    <a:pt x="70" y="155"/>
                  </a:cubicBezTo>
                  <a:lnTo>
                    <a:pt x="0" y="164"/>
                  </a:lnTo>
                  <a:lnTo>
                    <a:pt x="0" y="235"/>
                  </a:lnTo>
                  <a:lnTo>
                    <a:pt x="70" y="245"/>
                  </a:lnTo>
                  <a:cubicBezTo>
                    <a:pt x="71" y="250"/>
                    <a:pt x="74" y="254"/>
                    <a:pt x="75" y="259"/>
                  </a:cubicBezTo>
                  <a:lnTo>
                    <a:pt x="33" y="316"/>
                  </a:lnTo>
                  <a:lnTo>
                    <a:pt x="84" y="368"/>
                  </a:lnTo>
                  <a:lnTo>
                    <a:pt x="141" y="325"/>
                  </a:lnTo>
                  <a:cubicBezTo>
                    <a:pt x="145" y="328"/>
                    <a:pt x="150" y="329"/>
                    <a:pt x="155" y="330"/>
                  </a:cubicBezTo>
                  <a:lnTo>
                    <a:pt x="165" y="400"/>
                  </a:lnTo>
                  <a:lnTo>
                    <a:pt x="236" y="400"/>
                  </a:lnTo>
                  <a:lnTo>
                    <a:pt x="246" y="330"/>
                  </a:lnTo>
                  <a:cubicBezTo>
                    <a:pt x="251" y="329"/>
                    <a:pt x="255" y="326"/>
                    <a:pt x="260" y="325"/>
                  </a:cubicBezTo>
                  <a:lnTo>
                    <a:pt x="318" y="368"/>
                  </a:lnTo>
                  <a:lnTo>
                    <a:pt x="369" y="316"/>
                  </a:lnTo>
                  <a:lnTo>
                    <a:pt x="326" y="259"/>
                  </a:lnTo>
                  <a:cubicBezTo>
                    <a:pt x="329" y="255"/>
                    <a:pt x="330" y="250"/>
                    <a:pt x="331" y="245"/>
                  </a:cubicBezTo>
                  <a:lnTo>
                    <a:pt x="400" y="236"/>
                  </a:lnTo>
                  <a:close/>
                  <a:moveTo>
                    <a:pt x="200" y="238"/>
                  </a:moveTo>
                  <a:cubicBezTo>
                    <a:pt x="179" y="238"/>
                    <a:pt x="163" y="221"/>
                    <a:pt x="163" y="200"/>
                  </a:cubicBezTo>
                  <a:cubicBezTo>
                    <a:pt x="163" y="179"/>
                    <a:pt x="179" y="163"/>
                    <a:pt x="200" y="163"/>
                  </a:cubicBezTo>
                  <a:cubicBezTo>
                    <a:pt x="221" y="163"/>
                    <a:pt x="238" y="179"/>
                    <a:pt x="238" y="200"/>
                  </a:cubicBezTo>
                  <a:cubicBezTo>
                    <a:pt x="238" y="221"/>
                    <a:pt x="221" y="238"/>
                    <a:pt x="200" y="2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  <p:sp>
        <p:nvSpPr>
          <p:cNvPr id="18" name="Freeform 142">
            <a:extLst>
              <a:ext uri="{FF2B5EF4-FFF2-40B4-BE49-F238E27FC236}">
                <a16:creationId xmlns:a16="http://schemas.microsoft.com/office/drawing/2014/main" id="{B5F8701F-FF8C-4BCD-8553-3B2B589560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48410" y="2243640"/>
            <a:ext cx="1086365" cy="1403705"/>
          </a:xfrm>
          <a:custGeom>
            <a:avLst/>
            <a:gdLst>
              <a:gd name="T0" fmla="*/ 4883 w 10814"/>
              <a:gd name="T1" fmla="*/ 13849 h 13937"/>
              <a:gd name="T2" fmla="*/ 693 w 10814"/>
              <a:gd name="T3" fmla="*/ 12393 h 13937"/>
              <a:gd name="T4" fmla="*/ 85 w 10814"/>
              <a:gd name="T5" fmla="*/ 11610 h 13937"/>
              <a:gd name="T6" fmla="*/ 16 w 10814"/>
              <a:gd name="T7" fmla="*/ 11470 h 13937"/>
              <a:gd name="T8" fmla="*/ 17 w 10814"/>
              <a:gd name="T9" fmla="*/ 9820 h 13937"/>
              <a:gd name="T10" fmla="*/ 47 w 10814"/>
              <a:gd name="T11" fmla="*/ 8297 h 13937"/>
              <a:gd name="T12" fmla="*/ 660 w 10814"/>
              <a:gd name="T13" fmla="*/ 9312 h 13937"/>
              <a:gd name="T14" fmla="*/ 1704 w 10814"/>
              <a:gd name="T15" fmla="*/ 10000 h 13937"/>
              <a:gd name="T16" fmla="*/ 3977 w 10814"/>
              <a:gd name="T17" fmla="*/ 10677 h 13937"/>
              <a:gd name="T18" fmla="*/ 5407 w 10814"/>
              <a:gd name="T19" fmla="*/ 10764 h 13937"/>
              <a:gd name="T20" fmla="*/ 6836 w 10814"/>
              <a:gd name="T21" fmla="*/ 10677 h 13937"/>
              <a:gd name="T22" fmla="*/ 9101 w 10814"/>
              <a:gd name="T23" fmla="*/ 10005 h 13937"/>
              <a:gd name="T24" fmla="*/ 10145 w 10814"/>
              <a:gd name="T25" fmla="*/ 9319 h 13937"/>
              <a:gd name="T26" fmla="*/ 10766 w 10814"/>
              <a:gd name="T27" fmla="*/ 8297 h 13937"/>
              <a:gd name="T28" fmla="*/ 10796 w 10814"/>
              <a:gd name="T29" fmla="*/ 9800 h 13937"/>
              <a:gd name="T30" fmla="*/ 10797 w 10814"/>
              <a:gd name="T31" fmla="*/ 11429 h 13937"/>
              <a:gd name="T32" fmla="*/ 10717 w 10814"/>
              <a:gd name="T33" fmla="*/ 11589 h 13937"/>
              <a:gd name="T34" fmla="*/ 9440 w 10814"/>
              <a:gd name="T35" fmla="*/ 12903 h 13937"/>
              <a:gd name="T36" fmla="*/ 4883 w 10814"/>
              <a:gd name="T37" fmla="*/ 13849 h 13937"/>
              <a:gd name="T38" fmla="*/ 4883 w 10814"/>
              <a:gd name="T39" fmla="*/ 9755 h 13937"/>
              <a:gd name="T40" fmla="*/ 1005 w 10814"/>
              <a:gd name="T41" fmla="*/ 8564 h 13937"/>
              <a:gd name="T42" fmla="*/ 389 w 10814"/>
              <a:gd name="T43" fmla="*/ 7960 h 13937"/>
              <a:gd name="T44" fmla="*/ 88 w 10814"/>
              <a:gd name="T45" fmla="*/ 7461 h 13937"/>
              <a:gd name="T46" fmla="*/ 16 w 10814"/>
              <a:gd name="T47" fmla="*/ 7314 h 13937"/>
              <a:gd name="T48" fmla="*/ 17 w 10814"/>
              <a:gd name="T49" fmla="*/ 5695 h 13937"/>
              <a:gd name="T50" fmla="*/ 47 w 10814"/>
              <a:gd name="T51" fmla="*/ 4204 h 13937"/>
              <a:gd name="T52" fmla="*/ 443 w 10814"/>
              <a:gd name="T53" fmla="*/ 4983 h 13937"/>
              <a:gd name="T54" fmla="*/ 844 w 10814"/>
              <a:gd name="T55" fmla="*/ 5374 h 13937"/>
              <a:gd name="T56" fmla="*/ 1047 w 10814"/>
              <a:gd name="T57" fmla="*/ 5516 h 13937"/>
              <a:gd name="T58" fmla="*/ 3977 w 10814"/>
              <a:gd name="T59" fmla="*/ 6584 h 13937"/>
              <a:gd name="T60" fmla="*/ 5407 w 10814"/>
              <a:gd name="T61" fmla="*/ 6670 h 13937"/>
              <a:gd name="T62" fmla="*/ 6836 w 10814"/>
              <a:gd name="T63" fmla="*/ 6584 h 13937"/>
              <a:gd name="T64" fmla="*/ 9110 w 10814"/>
              <a:gd name="T65" fmla="*/ 5906 h 13937"/>
              <a:gd name="T66" fmla="*/ 10156 w 10814"/>
              <a:gd name="T67" fmla="*/ 5214 h 13937"/>
              <a:gd name="T68" fmla="*/ 10766 w 10814"/>
              <a:gd name="T69" fmla="*/ 4204 h 13937"/>
              <a:gd name="T70" fmla="*/ 10796 w 10814"/>
              <a:gd name="T71" fmla="*/ 5693 h 13937"/>
              <a:gd name="T72" fmla="*/ 10797 w 10814"/>
              <a:gd name="T73" fmla="*/ 7308 h 13937"/>
              <a:gd name="T74" fmla="*/ 10686 w 10814"/>
              <a:gd name="T75" fmla="*/ 7521 h 13937"/>
              <a:gd name="T76" fmla="*/ 10173 w 10814"/>
              <a:gd name="T77" fmla="*/ 8242 h 13937"/>
              <a:gd name="T78" fmla="*/ 9440 w 10814"/>
              <a:gd name="T79" fmla="*/ 8809 h 13937"/>
              <a:gd name="T80" fmla="*/ 4883 w 10814"/>
              <a:gd name="T81" fmla="*/ 9755 h 13937"/>
              <a:gd name="T82" fmla="*/ 4789 w 10814"/>
              <a:gd name="T83" fmla="*/ 5669 h 13937"/>
              <a:gd name="T84" fmla="*/ 2188 w 10814"/>
              <a:gd name="T85" fmla="*/ 5121 h 13937"/>
              <a:gd name="T86" fmla="*/ 266 w 10814"/>
              <a:gd name="T87" fmla="*/ 3702 h 13937"/>
              <a:gd name="T88" fmla="*/ 68 w 10814"/>
              <a:gd name="T89" fmla="*/ 3265 h 13937"/>
              <a:gd name="T90" fmla="*/ 39 w 10814"/>
              <a:gd name="T91" fmla="*/ 2538 h 13937"/>
              <a:gd name="T92" fmla="*/ 3977 w 10814"/>
              <a:gd name="T93" fmla="*/ 86 h 13937"/>
              <a:gd name="T94" fmla="*/ 5407 w 10814"/>
              <a:gd name="T95" fmla="*/ 0 h 13937"/>
              <a:gd name="T96" fmla="*/ 6836 w 10814"/>
              <a:gd name="T97" fmla="*/ 86 h 13937"/>
              <a:gd name="T98" fmla="*/ 9110 w 10814"/>
              <a:gd name="T99" fmla="*/ 764 h 13937"/>
              <a:gd name="T100" fmla="*/ 10774 w 10814"/>
              <a:gd name="T101" fmla="*/ 2538 h 13937"/>
              <a:gd name="T102" fmla="*/ 10746 w 10814"/>
              <a:gd name="T103" fmla="*/ 3265 h 13937"/>
              <a:gd name="T104" fmla="*/ 10212 w 10814"/>
              <a:gd name="T105" fmla="*/ 4129 h 13937"/>
              <a:gd name="T106" fmla="*/ 6375 w 10814"/>
              <a:gd name="T107" fmla="*/ 5641 h 13937"/>
              <a:gd name="T108" fmla="*/ 4789 w 10814"/>
              <a:gd name="T109" fmla="*/ 5669 h 13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814" h="13937">
                <a:moveTo>
                  <a:pt x="4883" y="13849"/>
                </a:moveTo>
                <a:cubicBezTo>
                  <a:pt x="3119" y="13757"/>
                  <a:pt x="1551" y="13212"/>
                  <a:pt x="693" y="12393"/>
                </a:cubicBezTo>
                <a:cubicBezTo>
                  <a:pt x="446" y="12157"/>
                  <a:pt x="194" y="11832"/>
                  <a:pt x="85" y="11610"/>
                </a:cubicBezTo>
                <a:lnTo>
                  <a:pt x="16" y="11470"/>
                </a:lnTo>
                <a:lnTo>
                  <a:pt x="17" y="9820"/>
                </a:lnTo>
                <a:cubicBezTo>
                  <a:pt x="19" y="8184"/>
                  <a:pt x="19" y="8172"/>
                  <a:pt x="47" y="8297"/>
                </a:cubicBezTo>
                <a:cubicBezTo>
                  <a:pt x="126" y="8647"/>
                  <a:pt x="352" y="9021"/>
                  <a:pt x="660" y="9312"/>
                </a:cubicBezTo>
                <a:cubicBezTo>
                  <a:pt x="869" y="9511"/>
                  <a:pt x="1327" y="9812"/>
                  <a:pt x="1704" y="10000"/>
                </a:cubicBezTo>
                <a:cubicBezTo>
                  <a:pt x="2343" y="10319"/>
                  <a:pt x="3127" y="10553"/>
                  <a:pt x="3977" y="10677"/>
                </a:cubicBezTo>
                <a:cubicBezTo>
                  <a:pt x="4490" y="10752"/>
                  <a:pt x="4677" y="10764"/>
                  <a:pt x="5407" y="10764"/>
                </a:cubicBezTo>
                <a:cubicBezTo>
                  <a:pt x="6136" y="10764"/>
                  <a:pt x="6324" y="10752"/>
                  <a:pt x="6836" y="10677"/>
                </a:cubicBezTo>
                <a:cubicBezTo>
                  <a:pt x="7681" y="10554"/>
                  <a:pt x="8466" y="10320"/>
                  <a:pt x="9101" y="10005"/>
                </a:cubicBezTo>
                <a:cubicBezTo>
                  <a:pt x="9481" y="9816"/>
                  <a:pt x="9915" y="9530"/>
                  <a:pt x="10145" y="9319"/>
                </a:cubicBezTo>
                <a:cubicBezTo>
                  <a:pt x="10454" y="9034"/>
                  <a:pt x="10686" y="8652"/>
                  <a:pt x="10766" y="8297"/>
                </a:cubicBezTo>
                <a:cubicBezTo>
                  <a:pt x="10794" y="8172"/>
                  <a:pt x="10795" y="8184"/>
                  <a:pt x="10796" y="9800"/>
                </a:cubicBezTo>
                <a:lnTo>
                  <a:pt x="10797" y="11429"/>
                </a:lnTo>
                <a:lnTo>
                  <a:pt x="10717" y="11589"/>
                </a:lnTo>
                <a:cubicBezTo>
                  <a:pt x="10458" y="12105"/>
                  <a:pt x="10018" y="12558"/>
                  <a:pt x="9440" y="12903"/>
                </a:cubicBezTo>
                <a:cubicBezTo>
                  <a:pt x="8299" y="13583"/>
                  <a:pt x="6594" y="13937"/>
                  <a:pt x="4883" y="13849"/>
                </a:cubicBezTo>
                <a:close/>
                <a:moveTo>
                  <a:pt x="4883" y="9755"/>
                </a:moveTo>
                <a:cubicBezTo>
                  <a:pt x="3329" y="9674"/>
                  <a:pt x="1907" y="9237"/>
                  <a:pt x="1005" y="8564"/>
                </a:cubicBezTo>
                <a:cubicBezTo>
                  <a:pt x="803" y="8413"/>
                  <a:pt x="506" y="8122"/>
                  <a:pt x="389" y="7960"/>
                </a:cubicBezTo>
                <a:cubicBezTo>
                  <a:pt x="269" y="7795"/>
                  <a:pt x="171" y="7632"/>
                  <a:pt x="88" y="7461"/>
                </a:cubicBezTo>
                <a:lnTo>
                  <a:pt x="16" y="7314"/>
                </a:lnTo>
                <a:lnTo>
                  <a:pt x="17" y="5695"/>
                </a:lnTo>
                <a:cubicBezTo>
                  <a:pt x="19" y="4090"/>
                  <a:pt x="19" y="4078"/>
                  <a:pt x="47" y="4204"/>
                </a:cubicBezTo>
                <a:cubicBezTo>
                  <a:pt x="105" y="4461"/>
                  <a:pt x="247" y="4740"/>
                  <a:pt x="443" y="4983"/>
                </a:cubicBezTo>
                <a:cubicBezTo>
                  <a:pt x="557" y="5125"/>
                  <a:pt x="741" y="5304"/>
                  <a:pt x="844" y="5374"/>
                </a:cubicBezTo>
                <a:cubicBezTo>
                  <a:pt x="883" y="5400"/>
                  <a:pt x="974" y="5463"/>
                  <a:pt x="1047" y="5516"/>
                </a:cubicBezTo>
                <a:cubicBezTo>
                  <a:pt x="1784" y="6040"/>
                  <a:pt x="2804" y="6412"/>
                  <a:pt x="3977" y="6584"/>
                </a:cubicBezTo>
                <a:cubicBezTo>
                  <a:pt x="4490" y="6659"/>
                  <a:pt x="4677" y="6670"/>
                  <a:pt x="5407" y="6670"/>
                </a:cubicBezTo>
                <a:cubicBezTo>
                  <a:pt x="6136" y="6670"/>
                  <a:pt x="6324" y="6659"/>
                  <a:pt x="6836" y="6584"/>
                </a:cubicBezTo>
                <a:cubicBezTo>
                  <a:pt x="7687" y="6459"/>
                  <a:pt x="8471" y="6225"/>
                  <a:pt x="9110" y="5906"/>
                </a:cubicBezTo>
                <a:cubicBezTo>
                  <a:pt x="9486" y="5718"/>
                  <a:pt x="9929" y="5425"/>
                  <a:pt x="10156" y="5214"/>
                </a:cubicBezTo>
                <a:cubicBezTo>
                  <a:pt x="10456" y="4936"/>
                  <a:pt x="10687" y="4553"/>
                  <a:pt x="10766" y="4204"/>
                </a:cubicBezTo>
                <a:cubicBezTo>
                  <a:pt x="10794" y="4078"/>
                  <a:pt x="10795" y="4090"/>
                  <a:pt x="10796" y="5693"/>
                </a:cubicBezTo>
                <a:lnTo>
                  <a:pt x="10797" y="7308"/>
                </a:lnTo>
                <a:lnTo>
                  <a:pt x="10686" y="7521"/>
                </a:lnTo>
                <a:cubicBezTo>
                  <a:pt x="10508" y="7861"/>
                  <a:pt x="10394" y="8021"/>
                  <a:pt x="10173" y="8242"/>
                </a:cubicBezTo>
                <a:cubicBezTo>
                  <a:pt x="9950" y="8466"/>
                  <a:pt x="9729" y="8637"/>
                  <a:pt x="9440" y="8809"/>
                </a:cubicBezTo>
                <a:cubicBezTo>
                  <a:pt x="8299" y="9490"/>
                  <a:pt x="6594" y="9844"/>
                  <a:pt x="4883" y="9755"/>
                </a:cubicBezTo>
                <a:close/>
                <a:moveTo>
                  <a:pt x="4789" y="5669"/>
                </a:moveTo>
                <a:cubicBezTo>
                  <a:pt x="3745" y="5588"/>
                  <a:pt x="2942" y="5419"/>
                  <a:pt x="2188" y="5121"/>
                </a:cubicBezTo>
                <a:cubicBezTo>
                  <a:pt x="1273" y="4760"/>
                  <a:pt x="617" y="4276"/>
                  <a:pt x="266" y="3702"/>
                </a:cubicBezTo>
                <a:cubicBezTo>
                  <a:pt x="193" y="3584"/>
                  <a:pt x="127" y="3437"/>
                  <a:pt x="68" y="3265"/>
                </a:cubicBezTo>
                <a:cubicBezTo>
                  <a:pt x="15" y="3110"/>
                  <a:pt x="0" y="2733"/>
                  <a:pt x="39" y="2538"/>
                </a:cubicBezTo>
                <a:cubicBezTo>
                  <a:pt x="273" y="1372"/>
                  <a:pt x="1834" y="400"/>
                  <a:pt x="3977" y="86"/>
                </a:cubicBezTo>
                <a:cubicBezTo>
                  <a:pt x="4490" y="11"/>
                  <a:pt x="4677" y="0"/>
                  <a:pt x="5407" y="0"/>
                </a:cubicBezTo>
                <a:cubicBezTo>
                  <a:pt x="6136" y="0"/>
                  <a:pt x="6324" y="11"/>
                  <a:pt x="6836" y="86"/>
                </a:cubicBezTo>
                <a:cubicBezTo>
                  <a:pt x="7686" y="211"/>
                  <a:pt x="8470" y="444"/>
                  <a:pt x="9110" y="764"/>
                </a:cubicBezTo>
                <a:cubicBezTo>
                  <a:pt x="10051" y="1233"/>
                  <a:pt x="10638" y="1859"/>
                  <a:pt x="10774" y="2538"/>
                </a:cubicBezTo>
                <a:cubicBezTo>
                  <a:pt x="10814" y="2733"/>
                  <a:pt x="10798" y="3110"/>
                  <a:pt x="10746" y="3265"/>
                </a:cubicBezTo>
                <a:cubicBezTo>
                  <a:pt x="10625" y="3616"/>
                  <a:pt x="10478" y="3854"/>
                  <a:pt x="10212" y="4129"/>
                </a:cubicBezTo>
                <a:cubicBezTo>
                  <a:pt x="9449" y="4921"/>
                  <a:pt x="8070" y="5464"/>
                  <a:pt x="6375" y="5641"/>
                </a:cubicBezTo>
                <a:cubicBezTo>
                  <a:pt x="6146" y="5665"/>
                  <a:pt x="5000" y="5685"/>
                  <a:pt x="4789" y="56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419B88-DA33-4943-A250-D0E8D31EE2A1}"/>
              </a:ext>
            </a:extLst>
          </p:cNvPr>
          <p:cNvSpPr txBox="1"/>
          <p:nvPr/>
        </p:nvSpPr>
        <p:spPr>
          <a:xfrm>
            <a:off x="10256519" y="3647345"/>
            <a:ext cx="147014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8C206-B96B-417D-BB28-CB50CB56913E}"/>
              </a:ext>
            </a:extLst>
          </p:cNvPr>
          <p:cNvSpPr txBox="1"/>
          <p:nvPr/>
        </p:nvSpPr>
        <p:spPr>
          <a:xfrm>
            <a:off x="5615280" y="2503102"/>
            <a:ext cx="10374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HTTP API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027AC-0A56-4BDA-B310-D3FCA829CDEC}"/>
              </a:ext>
            </a:extLst>
          </p:cNvPr>
          <p:cNvSpPr txBox="1"/>
          <p:nvPr/>
        </p:nvSpPr>
        <p:spPr>
          <a:xfrm>
            <a:off x="5004658" y="5482796"/>
            <a:ext cx="235750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Processing Middleware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98CE5-775B-49B0-ADA0-BA0F4E7A6C5D}"/>
              </a:ext>
            </a:extLst>
          </p:cNvPr>
          <p:cNvSpPr txBox="1"/>
          <p:nvPr/>
        </p:nvSpPr>
        <p:spPr>
          <a:xfrm>
            <a:off x="1099997" y="3559464"/>
            <a:ext cx="135832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Robot Arena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A06E28-4954-46E6-808E-BDF689D3446E}"/>
              </a:ext>
            </a:extLst>
          </p:cNvPr>
          <p:cNvCxnSpPr/>
          <p:nvPr/>
        </p:nvCxnSpPr>
        <p:spPr>
          <a:xfrm flipV="1">
            <a:off x="3019425" y="1356150"/>
            <a:ext cx="2095500" cy="15775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E9AE32-7F6F-4970-A27C-A6AA4F2AF4C5}"/>
              </a:ext>
            </a:extLst>
          </p:cNvPr>
          <p:cNvCxnSpPr/>
          <p:nvPr/>
        </p:nvCxnSpPr>
        <p:spPr>
          <a:xfrm>
            <a:off x="7315200" y="1356150"/>
            <a:ext cx="2715432" cy="13060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752138-59C0-4E9B-B4CA-3258B472796B}"/>
              </a:ext>
            </a:extLst>
          </p:cNvPr>
          <p:cNvCxnSpPr/>
          <p:nvPr/>
        </p:nvCxnSpPr>
        <p:spPr>
          <a:xfrm flipV="1">
            <a:off x="7143525" y="3210185"/>
            <a:ext cx="2887107" cy="1437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4" name="Picture 33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8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2438-73D5-4CE9-BCC1-B7E6E6B7C6F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Demo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1E7E-28ED-4C5E-B6E5-9BF2899C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464" y="2635371"/>
            <a:ext cx="6018141" cy="32730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57200" indent="-457200"/>
            <a:r>
              <a:rPr lang="en-US" dirty="0"/>
              <a:t>Register as a player</a:t>
            </a:r>
          </a:p>
          <a:p>
            <a:pPr marL="457200" indent="-457200"/>
            <a:r>
              <a:rPr lang="en-US" dirty="0"/>
              <a:t>Select a pre-defined script</a:t>
            </a:r>
          </a:p>
          <a:p>
            <a:pPr marL="457200" indent="-457200"/>
            <a:r>
              <a:rPr lang="en-US" dirty="0"/>
              <a:t>Create your robot</a:t>
            </a:r>
          </a:p>
          <a:p>
            <a:pPr marL="457200" indent="-457200"/>
            <a:r>
              <a:rPr lang="en-US" dirty="0"/>
              <a:t>Watch your robot struggle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834251"/>
            <a:ext cx="4099560" cy="4074156"/>
          </a:xfrm>
          <a:prstGeom prst="rect">
            <a:avLst/>
          </a:prstGeom>
          <a:solidFill>
            <a:srgbClr val="009A9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251"/>
            <a:ext cx="409956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0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oom&#10;&#10;Description automatically generated">
            <a:extLst>
              <a:ext uri="{FF2B5EF4-FFF2-40B4-BE49-F238E27FC236}">
                <a16:creationId xmlns:a16="http://schemas.microsoft.com/office/drawing/2014/main" id="{C424FFB9-23DC-4543-849D-0C093D18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57" y="2400493"/>
            <a:ext cx="5501750" cy="326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96112"/>
            <a:ext cx="11070336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nl-BE" dirty="0" smtClean="0"/>
              <a:t>johnny.hooyberghs@involved-it.be</a:t>
            </a:r>
            <a:endParaRPr lang="nl-BE" dirty="0"/>
          </a:p>
          <a:p>
            <a:pPr marL="0" indent="0" algn="ctr">
              <a:buNone/>
            </a:pPr>
            <a:r>
              <a:rPr lang="nl-BE" dirty="0" smtClean="0"/>
              <a:t>@</a:t>
            </a:r>
            <a:r>
              <a:rPr lang="nl-BE" dirty="0" err="1" smtClean="0"/>
              <a:t>djohnnieke</a:t>
            </a:r>
            <a:endParaRPr lang="nl-BE" dirty="0" smtClean="0"/>
          </a:p>
          <a:p>
            <a:pPr marL="0" indent="0" algn="ctr">
              <a:buNone/>
            </a:pPr>
            <a:r>
              <a:rPr lang="nl-BE" dirty="0"/>
              <a:t>https://</a:t>
            </a:r>
            <a:r>
              <a:rPr lang="nl-BE" dirty="0" smtClean="0"/>
              <a:t>github.com/Djohnnie</a:t>
            </a:r>
          </a:p>
          <a:p>
            <a:pPr marL="0" indent="0" algn="ctr">
              <a:buNone/>
            </a:pPr>
            <a:r>
              <a:rPr lang="nl-BE" dirty="0"/>
              <a:t>https://github.com/Djohnnie/CSharpWars-TechDaysFinland-2020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 smtClean="0"/>
              <a:t>www.involved-it.be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319108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47160" y="2226061"/>
            <a:ext cx="4099560" cy="4074156"/>
          </a:xfrm>
          <a:prstGeom prst="rect">
            <a:avLst/>
          </a:prstGeom>
          <a:solidFill>
            <a:srgbClr val="009A9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E781C7-B6B6-42A5-9E13-F5352C8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96112"/>
            <a:ext cx="11070336" cy="4351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nl-BE" dirty="0" smtClean="0"/>
              <a:t>johnny.hooyberghs@involved-it.be</a:t>
            </a:r>
            <a:endParaRPr lang="nl-BE" dirty="0"/>
          </a:p>
          <a:p>
            <a:pPr marL="0" indent="0" algn="ctr">
              <a:buNone/>
            </a:pPr>
            <a:r>
              <a:rPr lang="nl-BE" dirty="0" smtClean="0"/>
              <a:t>@</a:t>
            </a:r>
            <a:r>
              <a:rPr lang="nl-BE" dirty="0" err="1" smtClean="0"/>
              <a:t>djohnnieke</a:t>
            </a:r>
            <a:endParaRPr lang="nl-BE" dirty="0" smtClean="0"/>
          </a:p>
          <a:p>
            <a:pPr marL="0" indent="0" algn="ctr">
              <a:buNone/>
            </a:pPr>
            <a:r>
              <a:rPr lang="nl-BE" dirty="0"/>
              <a:t>https://</a:t>
            </a:r>
            <a:r>
              <a:rPr lang="nl-BE" dirty="0" smtClean="0"/>
              <a:t>github.com/Djohnnie</a:t>
            </a:r>
          </a:p>
          <a:p>
            <a:pPr marL="0" indent="0" algn="ctr">
              <a:buNone/>
            </a:pPr>
            <a:r>
              <a:rPr lang="nl-BE" dirty="0"/>
              <a:t>https://github.com/Djohnnie/CSharpWars-TechDaysFinland-2020</a:t>
            </a:r>
            <a:endParaRPr lang="nl-BE" dirty="0"/>
          </a:p>
        </p:txBody>
      </p:sp>
      <p:sp>
        <p:nvSpPr>
          <p:cNvPr id="8" name="Rectangle 7"/>
          <p:cNvSpPr/>
          <p:nvPr/>
        </p:nvSpPr>
        <p:spPr>
          <a:xfrm>
            <a:off x="9144" y="4983480"/>
            <a:ext cx="2535936" cy="1078992"/>
          </a:xfrm>
          <a:prstGeom prst="rect">
            <a:avLst/>
          </a:prstGeom>
          <a:solidFill>
            <a:srgbClr val="009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F1105AB-5822-478C-A91D-9D13BCD6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6" y="5257800"/>
            <a:ext cx="2245271" cy="450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37B159F-26DE-4F9B-A5FF-92F93083D5B0}"/>
              </a:ext>
            </a:extLst>
          </p:cNvPr>
          <p:cNvSpPr txBox="1">
            <a:spLocks/>
          </p:cNvSpPr>
          <p:nvPr/>
        </p:nvSpPr>
        <p:spPr>
          <a:xfrm>
            <a:off x="1524000" y="6336792"/>
            <a:ext cx="9144000" cy="16557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200" dirty="0" smtClean="0"/>
              <a:t>www.involved-it.be</a:t>
            </a:r>
            <a:endParaRPr lang="fi-FI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83" y="2181043"/>
            <a:ext cx="4173001" cy="41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8103"/>
      </p:ext>
    </p:extLst>
  </p:cSld>
  <p:clrMapOvr>
    <a:masterClrMapping/>
  </p:clrMapOvr>
</p:sld>
</file>

<file path=ppt/theme/theme1.xml><?xml version="1.0" encoding="utf-8"?>
<a:theme xmlns:a="http://schemas.openxmlformats.org/drawingml/2006/main" name="TechDays theme">
  <a:themeElements>
    <a:clrScheme name="T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9F56"/>
      </a:accent1>
      <a:accent2>
        <a:srgbClr val="009A93"/>
      </a:accent2>
      <a:accent3>
        <a:srgbClr val="442359"/>
      </a:accent3>
      <a:accent4>
        <a:srgbClr val="15AF97"/>
      </a:accent4>
      <a:accent5>
        <a:srgbClr val="004B1C"/>
      </a:accent5>
      <a:accent6>
        <a:srgbClr val="008272"/>
      </a:accent6>
      <a:hlink>
        <a:srgbClr val="15AF97"/>
      </a:hlink>
      <a:folHlink>
        <a:srgbClr val="BE9F5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EFEEDF0E-5C94-4CB1-8525-5AFEAC1D8C34}"/>
    </a:ext>
  </a:extLst>
</a:theme>
</file>

<file path=ppt/theme/theme2.xml><?xml version="1.0" encoding="utf-8"?>
<a:theme xmlns:a="http://schemas.openxmlformats.org/drawingml/2006/main" name="TechDays 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70CBD3A-5E59-4E3B-A6BC-27DDAE4EFB5E}" vid="{7C626549-D2BF-41A1-9EEB-27767F3C84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D3B108813893342A29AE786A13A103D" ma:contentTypeVersion="13" ma:contentTypeDescription="Luo uusi asiakirja." ma:contentTypeScope="" ma:versionID="6a0283d9cdd2e5f75042720ea40fd066">
  <xsd:schema xmlns:xsd="http://www.w3.org/2001/XMLSchema" xmlns:xs="http://www.w3.org/2001/XMLSchema" xmlns:p="http://schemas.microsoft.com/office/2006/metadata/properties" xmlns:ns3="056cce87-014d-41bc-9da7-4bab5e65d043" xmlns:ns4="53d80cf1-60ec-4234-9036-b6961cba4c45" targetNamespace="http://schemas.microsoft.com/office/2006/metadata/properties" ma:root="true" ma:fieldsID="5630c78c50fa8eb1d02b9a760dde0348" ns3:_="" ns4:_="">
    <xsd:import namespace="056cce87-014d-41bc-9da7-4bab5e65d043"/>
    <xsd:import namespace="53d80cf1-60ec-4234-9036-b6961cba4c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cce87-014d-41bc-9da7-4bab5e65d0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80cf1-60ec-4234-9036-b6961cba4c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0C2BF7-C2D6-4517-B6DF-FFC616A54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cce87-014d-41bc-9da7-4bab5e65d043"/>
    <ds:schemaRef ds:uri="53d80cf1-60ec-4234-9036-b6961cba4c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327601-A388-4226-A4EC-4C3E57ECDF6B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056cce87-014d-41bc-9da7-4bab5e65d043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3d80cf1-60ec-4234-9036-b6961cba4c4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CA5F9D-BF38-41BB-B2AC-B24301EB97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TechDays_ ppt template for speakers</Template>
  <TotalTime>75</TotalTime>
  <Words>178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Semibold</vt:lpstr>
      <vt:lpstr>TechDays theme</vt:lpstr>
      <vt:lpstr>TechDays White Theme</vt:lpstr>
      <vt:lpstr>Building an educational game with .NET Core and Unity</vt:lpstr>
      <vt:lpstr>Why CSharpWars?</vt:lpstr>
      <vt:lpstr>What is CSharpWars?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Reeta Tammisto</dc:creator>
  <cp:lastModifiedBy>Hooyberghs, Johnny</cp:lastModifiedBy>
  <cp:revision>28</cp:revision>
  <dcterms:created xsi:type="dcterms:W3CDTF">2020-02-19T19:08:47Z</dcterms:created>
  <dcterms:modified xsi:type="dcterms:W3CDTF">2020-03-03T12:45:23Z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0x010100AD3B108813893342A29AE786A13A103D</vt:lpwstr>
  </property>
</Properties>
</file>